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310" r:id="rId2"/>
    <p:sldId id="311" r:id="rId3"/>
    <p:sldId id="257" r:id="rId4"/>
    <p:sldId id="258" r:id="rId5"/>
    <p:sldId id="259" r:id="rId6"/>
    <p:sldId id="321" r:id="rId7"/>
    <p:sldId id="322" r:id="rId8"/>
    <p:sldId id="344" r:id="rId9"/>
    <p:sldId id="320" r:id="rId10"/>
    <p:sldId id="260" r:id="rId11"/>
    <p:sldId id="338" r:id="rId12"/>
    <p:sldId id="340" r:id="rId13"/>
    <p:sldId id="342" r:id="rId14"/>
    <p:sldId id="314" r:id="rId15"/>
    <p:sldId id="339" r:id="rId16"/>
    <p:sldId id="345" r:id="rId17"/>
    <p:sldId id="326" r:id="rId18"/>
    <p:sldId id="330" r:id="rId19"/>
    <p:sldId id="327" r:id="rId20"/>
    <p:sldId id="332" r:id="rId21"/>
    <p:sldId id="333" r:id="rId22"/>
    <p:sldId id="336" r:id="rId23"/>
    <p:sldId id="331" r:id="rId24"/>
    <p:sldId id="335" r:id="rId25"/>
    <p:sldId id="275" r:id="rId26"/>
    <p:sldId id="280" r:id="rId27"/>
  </p:sldIdLst>
  <p:sldSz cx="9144000" cy="5143500" type="screen16x9"/>
  <p:notesSz cx="6858000" cy="9144000"/>
  <p:embeddedFontLst>
    <p:embeddedFont>
      <p:font typeface="Albert Sans" panose="020B0604020202020204" charset="0"/>
      <p:regular r:id="rId29"/>
      <p:bold r:id="rId30"/>
      <p:italic r:id="rId31"/>
      <p:boldItalic r:id="rId32"/>
    </p:embeddedFont>
    <p:embeddedFont>
      <p:font typeface="Bebas Neue" panose="020B0606020202050201" pitchFamily="34" charset="0"/>
      <p:regular r:id="rId33"/>
    </p:embeddedFont>
    <p:embeddedFont>
      <p:font typeface="Consolas" panose="020B0609020204030204" pitchFamily="49" charset="0"/>
      <p:regular r:id="rId34"/>
      <p:bold r:id="rId35"/>
      <p:italic r:id="rId36"/>
      <p:boldItalic r:id="rId37"/>
    </p:embeddedFont>
    <p:embeddedFont>
      <p:font typeface="Elephant" panose="02020904090505020303" pitchFamily="18" charset="0"/>
      <p:regular r:id="rId38"/>
      <p:italic r:id="rId39"/>
    </p:embeddedFont>
    <p:embeddedFont>
      <p:font typeface="Open Sans" panose="020B0606030504020204" pitchFamily="34" charset="0"/>
      <p:regular r:id="rId40"/>
      <p:bold r:id="rId41"/>
      <p:italic r:id="rId42"/>
      <p:boldItalic r:id="rId43"/>
    </p:embeddedFont>
    <p:embeddedFont>
      <p:font typeface="Poppins" panose="00000500000000000000" pitchFamily="2" charset="0"/>
      <p:regular r:id="rId44"/>
      <p:bold r:id="rId45"/>
      <p:italic r:id="rId46"/>
      <p:boldItalic r:id="rId47"/>
    </p:embeddedFont>
    <p:embeddedFont>
      <p:font typeface="Poppins SemiBold" panose="00000700000000000000" pitchFamily="2" charset="0"/>
      <p:bold r:id="rId48"/>
      <p:boldItalic r:id="rId49"/>
    </p:embeddedFont>
    <p:embeddedFont>
      <p:font typeface="Roboto Condensed Light" panose="02000000000000000000" pitchFamily="2" charset="0"/>
      <p:regular r:id="rId50"/>
      <p:italic r:id="rId51"/>
    </p:embeddedFont>
    <p:embeddedFont>
      <p:font typeface="Secular One" panose="00000500000000000000" pitchFamily="2" charset="-79"/>
      <p:regular r:id="rId52"/>
    </p:embeddedFont>
    <p:embeddedFont>
      <p:font typeface="Sitka Small Semibold" pitchFamily="2" charset="0"/>
      <p:bold r:id="rId53"/>
      <p:boldItalic r:id="rId54"/>
    </p:embeddedFont>
    <p:embeddedFont>
      <p:font typeface="Sitka Subheading Semibold" pitchFamily="2" charset="0"/>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191EA-35F0-42B2-9AB5-A35823880E50}">
  <a:tblStyle styleId="{A53191EA-35F0-42B2-9AB5-A35823880E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0899d827a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0899d827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063fddc4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063fddc4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062dc0812e_1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062dc0812e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7000">
              <a:schemeClr val="accent2"/>
            </a:gs>
            <a:gs pos="11000">
              <a:schemeClr val="accent3"/>
            </a:gs>
            <a:gs pos="17000">
              <a:schemeClr val="dk2"/>
            </a:gs>
            <a:gs pos="25000">
              <a:schemeClr val="lt2"/>
            </a:gs>
            <a:gs pos="43000">
              <a:schemeClr val="dk1"/>
            </a:gs>
            <a:gs pos="100000">
              <a:schemeClr val="dk1"/>
            </a:gs>
          </a:gsLst>
          <a:path path="circle">
            <a:fillToRect l="100000" b="100000"/>
          </a:path>
          <a:tileRect t="-100000" r="-100000"/>
        </a:gradFill>
        <a:effectLst/>
      </p:bgPr>
    </p:bg>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142" name="Google Shape;142;p4"/>
          <p:cNvSpPr txBox="1">
            <a:spLocks noGrp="1"/>
          </p:cNvSpPr>
          <p:nvPr>
            <p:ph type="body" idx="1"/>
          </p:nvPr>
        </p:nvSpPr>
        <p:spPr>
          <a:xfrm>
            <a:off x="720000" y="1085425"/>
            <a:ext cx="7704000" cy="4617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chemeClr val="lt1"/>
              </a:buClr>
              <a:buSzPts val="1200"/>
              <a:buAutoNum type="arabicPeriod"/>
              <a:defRPr sz="1250">
                <a:solidFill>
                  <a:schemeClr val="lt1"/>
                </a:solidFill>
              </a:defRPr>
            </a:lvl1pPr>
            <a:lvl2pPr marL="914400" lvl="1"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rtl="0">
              <a:lnSpc>
                <a:spcPct val="115000"/>
              </a:lnSpc>
              <a:spcBef>
                <a:spcPts val="1600"/>
              </a:spcBef>
              <a:spcAft>
                <a:spcPts val="0"/>
              </a:spcAft>
              <a:buClr>
                <a:schemeClr val="lt1"/>
              </a:buClr>
              <a:buSzPts val="1200"/>
              <a:buFont typeface="Roboto Condensed Light"/>
              <a:buAutoNum type="romanLcPeriod"/>
              <a:defRPr>
                <a:solidFill>
                  <a:schemeClr val="lt1"/>
                </a:solidFill>
              </a:defRPr>
            </a:lvl3pPr>
            <a:lvl4pPr marL="1828800" lvl="3" indent="-304800" rtl="0">
              <a:lnSpc>
                <a:spcPct val="115000"/>
              </a:lnSpc>
              <a:spcBef>
                <a:spcPts val="1600"/>
              </a:spcBef>
              <a:spcAft>
                <a:spcPts val="0"/>
              </a:spcAft>
              <a:buClr>
                <a:schemeClr val="lt1"/>
              </a:buClr>
              <a:buSzPts val="1200"/>
              <a:buFont typeface="Roboto Condensed Light"/>
              <a:buAutoNum type="arabicPeriod"/>
              <a:defRPr>
                <a:solidFill>
                  <a:schemeClr val="lt1"/>
                </a:solidFill>
              </a:defRPr>
            </a:lvl4pPr>
            <a:lvl5pPr marL="2286000" lvl="4" indent="-304800" rtl="0">
              <a:lnSpc>
                <a:spcPct val="115000"/>
              </a:lnSpc>
              <a:spcBef>
                <a:spcPts val="1600"/>
              </a:spcBef>
              <a:spcAft>
                <a:spcPts val="0"/>
              </a:spcAft>
              <a:buClr>
                <a:schemeClr val="lt1"/>
              </a:buClr>
              <a:buSzPts val="1200"/>
              <a:buFont typeface="Roboto Condensed Light"/>
              <a:buAutoNum type="alphaLcPeriod"/>
              <a:defRPr>
                <a:solidFill>
                  <a:schemeClr val="lt1"/>
                </a:solidFill>
              </a:defRPr>
            </a:lvl5pPr>
            <a:lvl6pPr marL="2743200" lvl="5" indent="-304800" rtl="0">
              <a:lnSpc>
                <a:spcPct val="115000"/>
              </a:lnSpc>
              <a:spcBef>
                <a:spcPts val="1600"/>
              </a:spcBef>
              <a:spcAft>
                <a:spcPts val="0"/>
              </a:spcAft>
              <a:buClr>
                <a:schemeClr val="lt1"/>
              </a:buClr>
              <a:buSzPts val="1200"/>
              <a:buFont typeface="Roboto Condensed Light"/>
              <a:buAutoNum type="romanLcPeriod"/>
              <a:defRPr>
                <a:solidFill>
                  <a:schemeClr val="lt1"/>
                </a:solidFill>
              </a:defRPr>
            </a:lvl6pPr>
            <a:lvl7pPr marL="3200400" lvl="6" indent="-304800" rtl="0">
              <a:lnSpc>
                <a:spcPct val="115000"/>
              </a:lnSpc>
              <a:spcBef>
                <a:spcPts val="1600"/>
              </a:spcBef>
              <a:spcAft>
                <a:spcPts val="0"/>
              </a:spcAft>
              <a:buClr>
                <a:schemeClr val="lt1"/>
              </a:buClr>
              <a:buSzPts val="1200"/>
              <a:buFont typeface="Roboto Condensed Light"/>
              <a:buAutoNum type="arabicPeriod"/>
              <a:defRPr>
                <a:solidFill>
                  <a:schemeClr val="lt1"/>
                </a:solidFill>
              </a:defRPr>
            </a:lvl7pPr>
            <a:lvl8pPr marL="3657600" lvl="7" indent="-304800" rtl="0">
              <a:lnSpc>
                <a:spcPct val="115000"/>
              </a:lnSpc>
              <a:spcBef>
                <a:spcPts val="1600"/>
              </a:spcBef>
              <a:spcAft>
                <a:spcPts val="0"/>
              </a:spcAft>
              <a:buClr>
                <a:schemeClr val="lt1"/>
              </a:buClr>
              <a:buSzPts val="1200"/>
              <a:buFont typeface="Roboto Condensed Light"/>
              <a:buAutoNum type="alphaLcPeriod"/>
              <a:defRPr>
                <a:solidFill>
                  <a:schemeClr val="lt1"/>
                </a:solidFill>
              </a:defRPr>
            </a:lvl8pPr>
            <a:lvl9pPr marL="4114800" lvl="8" indent="-304800" rtl="0">
              <a:lnSpc>
                <a:spcPct val="115000"/>
              </a:lnSpc>
              <a:spcBef>
                <a:spcPts val="1600"/>
              </a:spcBef>
              <a:spcAft>
                <a:spcPts val="1600"/>
              </a:spcAft>
              <a:buClr>
                <a:schemeClr val="lt1"/>
              </a:buClr>
              <a:buSzPts val="1200"/>
              <a:buFont typeface="Roboto Condensed Light"/>
              <a:buAutoNum type="romanLcPeriod"/>
              <a:defRPr>
                <a:solidFill>
                  <a:schemeClr val="lt1"/>
                </a:solidFill>
              </a:defRPr>
            </a:lvl9pPr>
          </a:lstStyle>
          <a:p>
            <a:endParaRPr/>
          </a:p>
        </p:txBody>
      </p:sp>
      <p:grpSp>
        <p:nvGrpSpPr>
          <p:cNvPr id="143" name="Google Shape;143;p4"/>
          <p:cNvGrpSpPr/>
          <p:nvPr/>
        </p:nvGrpSpPr>
        <p:grpSpPr>
          <a:xfrm>
            <a:off x="-889538" y="-1876534"/>
            <a:ext cx="2479800" cy="2894250"/>
            <a:chOff x="2693662" y="1511141"/>
            <a:chExt cx="2479800" cy="2894250"/>
          </a:xfrm>
        </p:grpSpPr>
        <p:sp>
          <p:nvSpPr>
            <p:cNvPr id="144" name="Google Shape;144;p4"/>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rot="5400000" flipH="1">
            <a:off x="7832738" y="3934688"/>
            <a:ext cx="1822500" cy="595100"/>
            <a:chOff x="0" y="274000"/>
            <a:chExt cx="1822500" cy="595100"/>
          </a:xfrm>
        </p:grpSpPr>
        <p:cxnSp>
          <p:nvCxnSpPr>
            <p:cNvPr id="158" name="Google Shape;158;p4"/>
            <p:cNvCxnSpPr/>
            <p:nvPr/>
          </p:nvCxnSpPr>
          <p:spPr>
            <a:xfrm>
              <a:off x="0" y="274000"/>
              <a:ext cx="1612800" cy="1410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159" name="Google Shape;159;p4"/>
            <p:cNvCxnSpPr/>
            <p:nvPr/>
          </p:nvCxnSpPr>
          <p:spPr>
            <a:xfrm>
              <a:off x="0" y="696775"/>
              <a:ext cx="1221300" cy="0"/>
            </a:xfrm>
            <a:prstGeom prst="straightConnector1">
              <a:avLst/>
            </a:prstGeom>
            <a:noFill/>
            <a:ln w="9525" cap="flat" cmpd="sng">
              <a:solidFill>
                <a:schemeClr val="lt1"/>
              </a:solidFill>
              <a:prstDash val="solid"/>
              <a:round/>
              <a:headEnd type="none" w="med" len="med"/>
              <a:tailEnd type="oval" w="med" len="med"/>
            </a:ln>
          </p:spPr>
        </p:cxnSp>
        <p:cxnSp>
          <p:nvCxnSpPr>
            <p:cNvPr id="160" name="Google Shape;160;p4"/>
            <p:cNvCxnSpPr/>
            <p:nvPr/>
          </p:nvCxnSpPr>
          <p:spPr>
            <a:xfrm>
              <a:off x="0" y="579300"/>
              <a:ext cx="1822500" cy="0"/>
            </a:xfrm>
            <a:prstGeom prst="straightConnector1">
              <a:avLst/>
            </a:prstGeom>
            <a:noFill/>
            <a:ln w="9525" cap="flat" cmpd="sng">
              <a:solidFill>
                <a:schemeClr val="lt1"/>
              </a:solidFill>
              <a:prstDash val="solid"/>
              <a:round/>
              <a:headEnd type="none" w="med" len="med"/>
              <a:tailEnd type="oval" w="med" len="med"/>
            </a:ln>
          </p:spPr>
        </p:cxnSp>
        <p:cxnSp>
          <p:nvCxnSpPr>
            <p:cNvPr id="161" name="Google Shape;161;p4"/>
            <p:cNvCxnSpPr/>
            <p:nvPr/>
          </p:nvCxnSpPr>
          <p:spPr>
            <a:xfrm>
              <a:off x="0" y="493200"/>
              <a:ext cx="931500" cy="375900"/>
            </a:xfrm>
            <a:prstGeom prst="bentConnector3">
              <a:avLst>
                <a:gd name="adj1" fmla="val 50000"/>
              </a:avLst>
            </a:prstGeom>
            <a:noFill/>
            <a:ln w="9525" cap="flat" cmpd="sng">
              <a:solidFill>
                <a:schemeClr val="lt1"/>
              </a:solidFill>
              <a:prstDash val="solid"/>
              <a:round/>
              <a:headEnd type="none" w="med" len="med"/>
              <a:tailEnd type="oval"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1_1_1">
    <p:bg>
      <p:bgPr>
        <a:gradFill>
          <a:gsLst>
            <a:gs pos="0">
              <a:schemeClr val="dk2"/>
            </a:gs>
            <a:gs pos="6000">
              <a:schemeClr val="accent1"/>
            </a:gs>
            <a:gs pos="14000">
              <a:schemeClr val="lt2"/>
            </a:gs>
            <a:gs pos="30000">
              <a:schemeClr val="dk1"/>
            </a:gs>
            <a:gs pos="100000">
              <a:schemeClr val="dk1"/>
            </a:gs>
          </a:gsLst>
          <a:path path="circle">
            <a:fillToRect t="100000" r="100000"/>
          </a:path>
          <a:tileRect l="-100000" b="-100000"/>
        </a:gradFill>
        <a:effectLst/>
      </p:bgPr>
    </p:bg>
    <p:spTree>
      <p:nvGrpSpPr>
        <p:cNvPr id="1" name="Shape 1117"/>
        <p:cNvGrpSpPr/>
        <p:nvPr/>
      </p:nvGrpSpPr>
      <p:grpSpPr>
        <a:xfrm>
          <a:off x="0" y="0"/>
          <a:ext cx="0" cy="0"/>
          <a:chOff x="0" y="0"/>
          <a:chExt cx="0" cy="0"/>
        </a:xfrm>
      </p:grpSpPr>
      <p:sp>
        <p:nvSpPr>
          <p:cNvPr id="1118" name="Google Shape;111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grpSp>
        <p:nvGrpSpPr>
          <p:cNvPr id="1119" name="Google Shape;1119;p30"/>
          <p:cNvGrpSpPr/>
          <p:nvPr/>
        </p:nvGrpSpPr>
        <p:grpSpPr>
          <a:xfrm rot="10800000">
            <a:off x="7745675" y="-1821721"/>
            <a:ext cx="2479800" cy="2894250"/>
            <a:chOff x="2693662" y="1511141"/>
            <a:chExt cx="2479800" cy="2894250"/>
          </a:xfrm>
        </p:grpSpPr>
        <p:sp>
          <p:nvSpPr>
            <p:cNvPr id="1120" name="Google Shape;1120;p30"/>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3"/>
            </a:gs>
            <a:gs pos="3000">
              <a:schemeClr val="accent2"/>
            </a:gs>
            <a:gs pos="5000">
              <a:schemeClr val="accent1"/>
            </a:gs>
            <a:gs pos="10000">
              <a:schemeClr val="lt2"/>
            </a:gs>
            <a:gs pos="27000">
              <a:schemeClr val="dk1"/>
            </a:gs>
            <a:gs pos="100000">
              <a:schemeClr val="dk1"/>
            </a:gs>
          </a:gsLst>
          <a:lin ang="5400012" scaled="0"/>
        </a:gradFill>
        <a:effectLst/>
      </p:bgPr>
    </p:bg>
    <p:spTree>
      <p:nvGrpSpPr>
        <p:cNvPr id="1" name="Shape 12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3"/>
            </a:gs>
            <a:gs pos="3000">
              <a:schemeClr val="accent2"/>
            </a:gs>
            <a:gs pos="5000">
              <a:schemeClr val="accent1"/>
            </a:gs>
            <a:gs pos="10000">
              <a:schemeClr val="lt2"/>
            </a:gs>
            <a:gs pos="27000">
              <a:schemeClr val="dk1"/>
            </a:gs>
            <a:gs pos="70000">
              <a:schemeClr val="dk1"/>
            </a:gs>
            <a:gs pos="89000">
              <a:schemeClr val="lt2"/>
            </a:gs>
            <a:gs pos="93000">
              <a:schemeClr val="accent1"/>
            </a:gs>
            <a:gs pos="97000">
              <a:schemeClr val="accent3"/>
            </a:gs>
            <a:gs pos="100000">
              <a:schemeClr val="dk1"/>
            </a:gs>
          </a:gsLst>
          <a:path path="circle">
            <a:fillToRect l="100000" t="100000"/>
          </a:path>
          <a:tileRect r="-100000" b="-100000"/>
        </a:gradFill>
        <a:effectLst/>
      </p:bgPr>
    </p:bg>
    <p:spTree>
      <p:nvGrpSpPr>
        <p:cNvPr id="1" name="Shape 124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chemeClr val="dk1"/>
            </a:gs>
            <a:gs pos="74000">
              <a:schemeClr val="dk1"/>
            </a:gs>
            <a:gs pos="84000">
              <a:schemeClr val="lt2"/>
            </a:gs>
            <a:gs pos="89000">
              <a:schemeClr val="accent3"/>
            </a:gs>
            <a:gs pos="94000">
              <a:schemeClr val="accent2"/>
            </a:gs>
            <a:gs pos="100000">
              <a:schemeClr val="accent1"/>
            </a:gs>
            <a:gs pos="100000">
              <a:srgbClr val="737373"/>
            </a:gs>
          </a:gsLst>
          <a:lin ang="18900044" scaled="0"/>
        </a:gradFill>
        <a:effectLst/>
      </p:bgPr>
    </p:bg>
    <p:spTree>
      <p:nvGrpSpPr>
        <p:cNvPr id="1" name="Shape 606"/>
        <p:cNvGrpSpPr/>
        <p:nvPr/>
      </p:nvGrpSpPr>
      <p:grpSpPr>
        <a:xfrm>
          <a:off x="0" y="0"/>
          <a:ext cx="0" cy="0"/>
          <a:chOff x="0" y="0"/>
          <a:chExt cx="0" cy="0"/>
        </a:xfrm>
      </p:grpSpPr>
      <p:sp>
        <p:nvSpPr>
          <p:cNvPr id="607" name="Google Shape;60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08" name="Google Shape;608;p13"/>
          <p:cNvSpPr txBox="1">
            <a:spLocks noGrp="1"/>
          </p:cNvSpPr>
          <p:nvPr>
            <p:ph type="subTitle" idx="1"/>
          </p:nvPr>
        </p:nvSpPr>
        <p:spPr>
          <a:xfrm>
            <a:off x="1933521" y="1863714"/>
            <a:ext cx="23295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9" name="Google Shape;609;p13"/>
          <p:cNvSpPr txBox="1">
            <a:spLocks noGrp="1"/>
          </p:cNvSpPr>
          <p:nvPr>
            <p:ph type="subTitle" idx="2"/>
          </p:nvPr>
        </p:nvSpPr>
        <p:spPr>
          <a:xfrm>
            <a:off x="5833296" y="1863725"/>
            <a:ext cx="23295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13"/>
          <p:cNvSpPr txBox="1">
            <a:spLocks noGrp="1"/>
          </p:cNvSpPr>
          <p:nvPr>
            <p:ph type="subTitle" idx="3"/>
          </p:nvPr>
        </p:nvSpPr>
        <p:spPr>
          <a:xfrm>
            <a:off x="1933521" y="3684748"/>
            <a:ext cx="2329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13"/>
          <p:cNvSpPr txBox="1">
            <a:spLocks noGrp="1"/>
          </p:cNvSpPr>
          <p:nvPr>
            <p:ph type="subTitle" idx="4"/>
          </p:nvPr>
        </p:nvSpPr>
        <p:spPr>
          <a:xfrm>
            <a:off x="5833296" y="3684750"/>
            <a:ext cx="2329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2" name="Google Shape;612;p13"/>
          <p:cNvSpPr txBox="1">
            <a:spLocks noGrp="1"/>
          </p:cNvSpPr>
          <p:nvPr>
            <p:ph type="title" idx="5" hasCustomPrompt="1"/>
          </p:nvPr>
        </p:nvSpPr>
        <p:spPr>
          <a:xfrm>
            <a:off x="1001546" y="1666425"/>
            <a:ext cx="852300" cy="640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3" name="Google Shape;613;p13"/>
          <p:cNvSpPr txBox="1">
            <a:spLocks noGrp="1"/>
          </p:cNvSpPr>
          <p:nvPr>
            <p:ph type="title" idx="6" hasCustomPrompt="1"/>
          </p:nvPr>
        </p:nvSpPr>
        <p:spPr>
          <a:xfrm>
            <a:off x="1001546" y="3527450"/>
            <a:ext cx="852300" cy="640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4" name="Google Shape;614;p13"/>
          <p:cNvSpPr txBox="1">
            <a:spLocks noGrp="1"/>
          </p:cNvSpPr>
          <p:nvPr>
            <p:ph type="title" idx="7" hasCustomPrompt="1"/>
          </p:nvPr>
        </p:nvSpPr>
        <p:spPr>
          <a:xfrm>
            <a:off x="4888708" y="1666425"/>
            <a:ext cx="852300" cy="640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5" name="Google Shape;615;p13"/>
          <p:cNvSpPr txBox="1">
            <a:spLocks noGrp="1"/>
          </p:cNvSpPr>
          <p:nvPr>
            <p:ph type="title" idx="8" hasCustomPrompt="1"/>
          </p:nvPr>
        </p:nvSpPr>
        <p:spPr>
          <a:xfrm>
            <a:off x="4888708" y="3527513"/>
            <a:ext cx="852300" cy="640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6" name="Google Shape;616;p13"/>
          <p:cNvSpPr txBox="1">
            <a:spLocks noGrp="1"/>
          </p:cNvSpPr>
          <p:nvPr>
            <p:ph type="subTitle" idx="9"/>
          </p:nvPr>
        </p:nvSpPr>
        <p:spPr>
          <a:xfrm>
            <a:off x="1933521" y="1466879"/>
            <a:ext cx="2329500" cy="4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7" name="Google Shape;617;p13"/>
          <p:cNvSpPr txBox="1">
            <a:spLocks noGrp="1"/>
          </p:cNvSpPr>
          <p:nvPr>
            <p:ph type="subTitle" idx="13"/>
          </p:nvPr>
        </p:nvSpPr>
        <p:spPr>
          <a:xfrm>
            <a:off x="5833296" y="1466754"/>
            <a:ext cx="2329500" cy="4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8" name="Google Shape;618;p13"/>
          <p:cNvSpPr txBox="1">
            <a:spLocks noGrp="1"/>
          </p:cNvSpPr>
          <p:nvPr>
            <p:ph type="subTitle" idx="14"/>
          </p:nvPr>
        </p:nvSpPr>
        <p:spPr>
          <a:xfrm>
            <a:off x="1933521" y="3326249"/>
            <a:ext cx="2329500" cy="4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9" name="Google Shape;619;p13"/>
          <p:cNvSpPr txBox="1">
            <a:spLocks noGrp="1"/>
          </p:cNvSpPr>
          <p:nvPr>
            <p:ph type="subTitle" idx="15"/>
          </p:nvPr>
        </p:nvSpPr>
        <p:spPr>
          <a:xfrm>
            <a:off x="5833296" y="3326253"/>
            <a:ext cx="2329500" cy="4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20" name="Google Shape;620;p13"/>
          <p:cNvGrpSpPr/>
          <p:nvPr/>
        </p:nvGrpSpPr>
        <p:grpSpPr>
          <a:xfrm rot="-5400000">
            <a:off x="-459300" y="3908350"/>
            <a:ext cx="1822500" cy="647775"/>
            <a:chOff x="0" y="221325"/>
            <a:chExt cx="1822500" cy="647775"/>
          </a:xfrm>
        </p:grpSpPr>
        <p:cxnSp>
          <p:nvCxnSpPr>
            <p:cNvPr id="621" name="Google Shape;621;p13"/>
            <p:cNvCxnSpPr/>
            <p:nvPr/>
          </p:nvCxnSpPr>
          <p:spPr>
            <a:xfrm rot="10800000" flipH="1">
              <a:off x="0" y="221325"/>
              <a:ext cx="1377900" cy="1722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622" name="Google Shape;622;p13"/>
            <p:cNvCxnSpPr/>
            <p:nvPr/>
          </p:nvCxnSpPr>
          <p:spPr>
            <a:xfrm>
              <a:off x="0" y="274000"/>
              <a:ext cx="1612800" cy="1410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623" name="Google Shape;623;p13"/>
            <p:cNvCxnSpPr/>
            <p:nvPr/>
          </p:nvCxnSpPr>
          <p:spPr>
            <a:xfrm>
              <a:off x="0" y="696775"/>
              <a:ext cx="1221300" cy="0"/>
            </a:xfrm>
            <a:prstGeom prst="straightConnector1">
              <a:avLst/>
            </a:prstGeom>
            <a:noFill/>
            <a:ln w="9525" cap="flat" cmpd="sng">
              <a:solidFill>
                <a:schemeClr val="lt1"/>
              </a:solidFill>
              <a:prstDash val="solid"/>
              <a:round/>
              <a:headEnd type="none" w="med" len="med"/>
              <a:tailEnd type="oval" w="med" len="med"/>
            </a:ln>
          </p:spPr>
        </p:cxnSp>
        <p:cxnSp>
          <p:nvCxnSpPr>
            <p:cNvPr id="624" name="Google Shape;624;p13"/>
            <p:cNvCxnSpPr/>
            <p:nvPr/>
          </p:nvCxnSpPr>
          <p:spPr>
            <a:xfrm>
              <a:off x="0" y="579300"/>
              <a:ext cx="1822500" cy="0"/>
            </a:xfrm>
            <a:prstGeom prst="straightConnector1">
              <a:avLst/>
            </a:prstGeom>
            <a:noFill/>
            <a:ln w="9525" cap="flat" cmpd="sng">
              <a:solidFill>
                <a:schemeClr val="lt1"/>
              </a:solidFill>
              <a:prstDash val="solid"/>
              <a:round/>
              <a:headEnd type="none" w="med" len="med"/>
              <a:tailEnd type="oval" w="med" len="med"/>
            </a:ln>
          </p:spPr>
        </p:cxnSp>
        <p:cxnSp>
          <p:nvCxnSpPr>
            <p:cNvPr id="625" name="Google Shape;625;p13"/>
            <p:cNvCxnSpPr/>
            <p:nvPr/>
          </p:nvCxnSpPr>
          <p:spPr>
            <a:xfrm>
              <a:off x="0" y="493200"/>
              <a:ext cx="931500" cy="375900"/>
            </a:xfrm>
            <a:prstGeom prst="bentConnector3">
              <a:avLst>
                <a:gd name="adj1" fmla="val 50000"/>
              </a:avLst>
            </a:prstGeom>
            <a:noFill/>
            <a:ln w="9525" cap="flat" cmpd="sng">
              <a:solidFill>
                <a:schemeClr val="lt1"/>
              </a:solidFill>
              <a:prstDash val="solid"/>
              <a:round/>
              <a:headEnd type="none" w="med" len="med"/>
              <a:tailEnd type="oval" w="med" len="med"/>
            </a:ln>
          </p:spPr>
        </p:cxnSp>
      </p:grpSp>
      <p:grpSp>
        <p:nvGrpSpPr>
          <p:cNvPr id="626" name="Google Shape;626;p13"/>
          <p:cNvGrpSpPr/>
          <p:nvPr/>
        </p:nvGrpSpPr>
        <p:grpSpPr>
          <a:xfrm>
            <a:off x="7918387" y="-1569434"/>
            <a:ext cx="2479800" cy="2894250"/>
            <a:chOff x="2693662" y="1511141"/>
            <a:chExt cx="2479800" cy="2894250"/>
          </a:xfrm>
        </p:grpSpPr>
        <p:sp>
          <p:nvSpPr>
            <p:cNvPr id="627" name="Google Shape;627;p13"/>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1338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3319" y="1583235"/>
            <a:ext cx="6817475" cy="1572379"/>
          </a:xfrm>
          <a:prstGeom prst="rect">
            <a:avLst/>
          </a:prstGeom>
        </p:spPr>
        <p:txBody>
          <a:bodyPr spcFirstLastPara="1" wrap="square" lIns="256000" tIns="256000" rIns="256000" bIns="256000" anchor="ctr" anchorCtr="0">
            <a:noAutofit/>
          </a:bodyPr>
          <a:lstStyle>
            <a:lvl1pPr lvl="0">
              <a:spcBef>
                <a:spcPts val="0"/>
              </a:spcBef>
              <a:spcAft>
                <a:spcPts val="0"/>
              </a:spcAft>
              <a:buSzPts val="14600"/>
              <a:buNone/>
              <a:defRPr sz="3750" b="0">
                <a:latin typeface="Poppins SemiBold"/>
                <a:ea typeface="Poppins SemiBold"/>
                <a:cs typeface="Poppins SemiBold"/>
                <a:sym typeface="Poppins SemiBold"/>
              </a:defRPr>
            </a:lvl1pPr>
            <a:lvl2pPr lvl="1" algn="ctr">
              <a:spcBef>
                <a:spcPts val="0"/>
              </a:spcBef>
              <a:spcAft>
                <a:spcPts val="0"/>
              </a:spcAft>
              <a:buSzPts val="14600"/>
              <a:buNone/>
              <a:defRPr sz="4345"/>
            </a:lvl2pPr>
            <a:lvl3pPr lvl="2" algn="ctr">
              <a:spcBef>
                <a:spcPts val="0"/>
              </a:spcBef>
              <a:spcAft>
                <a:spcPts val="0"/>
              </a:spcAft>
              <a:buSzPts val="14600"/>
              <a:buNone/>
              <a:defRPr sz="4345"/>
            </a:lvl3pPr>
            <a:lvl4pPr lvl="3" algn="ctr">
              <a:spcBef>
                <a:spcPts val="0"/>
              </a:spcBef>
              <a:spcAft>
                <a:spcPts val="0"/>
              </a:spcAft>
              <a:buSzPts val="14600"/>
              <a:buNone/>
              <a:defRPr sz="4345"/>
            </a:lvl4pPr>
            <a:lvl5pPr lvl="4" algn="ctr">
              <a:spcBef>
                <a:spcPts val="0"/>
              </a:spcBef>
              <a:spcAft>
                <a:spcPts val="0"/>
              </a:spcAft>
              <a:buSzPts val="14600"/>
              <a:buNone/>
              <a:defRPr sz="4345"/>
            </a:lvl5pPr>
            <a:lvl6pPr lvl="5" algn="ctr">
              <a:spcBef>
                <a:spcPts val="0"/>
              </a:spcBef>
              <a:spcAft>
                <a:spcPts val="0"/>
              </a:spcAft>
              <a:buSzPts val="14600"/>
              <a:buNone/>
              <a:defRPr sz="4345"/>
            </a:lvl6pPr>
            <a:lvl7pPr lvl="6" algn="ctr">
              <a:spcBef>
                <a:spcPts val="0"/>
              </a:spcBef>
              <a:spcAft>
                <a:spcPts val="0"/>
              </a:spcAft>
              <a:buSzPts val="14600"/>
              <a:buNone/>
              <a:defRPr sz="4345"/>
            </a:lvl7pPr>
            <a:lvl8pPr lvl="7" algn="ctr">
              <a:spcBef>
                <a:spcPts val="0"/>
              </a:spcBef>
              <a:spcAft>
                <a:spcPts val="0"/>
              </a:spcAft>
              <a:buSzPts val="14600"/>
              <a:buNone/>
              <a:defRPr sz="4345"/>
            </a:lvl8pPr>
            <a:lvl9pPr lvl="8" algn="ctr">
              <a:spcBef>
                <a:spcPts val="0"/>
              </a:spcBef>
              <a:spcAft>
                <a:spcPts val="0"/>
              </a:spcAft>
              <a:buSzPts val="14600"/>
              <a:buNone/>
              <a:defRPr sz="4345"/>
            </a:lvl9pPr>
          </a:lstStyle>
          <a:p>
            <a:endParaRPr/>
          </a:p>
        </p:txBody>
      </p:sp>
      <p:sp>
        <p:nvSpPr>
          <p:cNvPr id="10" name="Google Shape;10;p2"/>
          <p:cNvSpPr txBox="1">
            <a:spLocks noGrp="1"/>
          </p:cNvSpPr>
          <p:nvPr>
            <p:ph type="subTitle" idx="1"/>
          </p:nvPr>
        </p:nvSpPr>
        <p:spPr>
          <a:xfrm>
            <a:off x="1163339" y="3227343"/>
            <a:ext cx="6817475" cy="333137"/>
          </a:xfrm>
          <a:prstGeom prst="rect">
            <a:avLst/>
          </a:prstGeom>
        </p:spPr>
        <p:txBody>
          <a:bodyPr spcFirstLastPara="1" wrap="square" lIns="256000" tIns="256000" rIns="256000" bIns="256000" anchor="t" anchorCtr="0">
            <a:noAutofit/>
          </a:bodyPr>
          <a:lstStyle>
            <a:lvl1pPr lvl="0" algn="ctr">
              <a:lnSpc>
                <a:spcPct val="100000"/>
              </a:lnSpc>
              <a:spcBef>
                <a:spcPts val="0"/>
              </a:spcBef>
              <a:spcAft>
                <a:spcPts val="0"/>
              </a:spcAft>
              <a:buSzPts val="7800"/>
              <a:buNone/>
              <a:defRPr sz="1131">
                <a:latin typeface="Poppins"/>
                <a:ea typeface="Poppins"/>
                <a:cs typeface="Poppins"/>
                <a:sym typeface="Poppins"/>
              </a:defRPr>
            </a:lvl1pPr>
            <a:lvl2pPr lvl="1" algn="ctr">
              <a:lnSpc>
                <a:spcPct val="100000"/>
              </a:lnSpc>
              <a:spcBef>
                <a:spcPts val="0"/>
              </a:spcBef>
              <a:spcAft>
                <a:spcPts val="0"/>
              </a:spcAft>
              <a:buSzPts val="7800"/>
              <a:buNone/>
              <a:defRPr sz="2321"/>
            </a:lvl2pPr>
            <a:lvl3pPr lvl="2" algn="ctr">
              <a:lnSpc>
                <a:spcPct val="100000"/>
              </a:lnSpc>
              <a:spcBef>
                <a:spcPts val="0"/>
              </a:spcBef>
              <a:spcAft>
                <a:spcPts val="0"/>
              </a:spcAft>
              <a:buSzPts val="7800"/>
              <a:buNone/>
              <a:defRPr sz="2321"/>
            </a:lvl3pPr>
            <a:lvl4pPr lvl="3" algn="ctr">
              <a:lnSpc>
                <a:spcPct val="100000"/>
              </a:lnSpc>
              <a:spcBef>
                <a:spcPts val="0"/>
              </a:spcBef>
              <a:spcAft>
                <a:spcPts val="0"/>
              </a:spcAft>
              <a:buSzPts val="7800"/>
              <a:buNone/>
              <a:defRPr sz="2321"/>
            </a:lvl4pPr>
            <a:lvl5pPr lvl="4" algn="ctr">
              <a:lnSpc>
                <a:spcPct val="100000"/>
              </a:lnSpc>
              <a:spcBef>
                <a:spcPts val="0"/>
              </a:spcBef>
              <a:spcAft>
                <a:spcPts val="0"/>
              </a:spcAft>
              <a:buSzPts val="7800"/>
              <a:buNone/>
              <a:defRPr sz="2321"/>
            </a:lvl5pPr>
            <a:lvl6pPr lvl="5" algn="ctr">
              <a:lnSpc>
                <a:spcPct val="100000"/>
              </a:lnSpc>
              <a:spcBef>
                <a:spcPts val="0"/>
              </a:spcBef>
              <a:spcAft>
                <a:spcPts val="0"/>
              </a:spcAft>
              <a:buSzPts val="7800"/>
              <a:buNone/>
              <a:defRPr sz="2321"/>
            </a:lvl6pPr>
            <a:lvl7pPr lvl="6" algn="ctr">
              <a:lnSpc>
                <a:spcPct val="100000"/>
              </a:lnSpc>
              <a:spcBef>
                <a:spcPts val="0"/>
              </a:spcBef>
              <a:spcAft>
                <a:spcPts val="0"/>
              </a:spcAft>
              <a:buSzPts val="7800"/>
              <a:buNone/>
              <a:defRPr sz="2321"/>
            </a:lvl7pPr>
            <a:lvl8pPr lvl="7" algn="ctr">
              <a:lnSpc>
                <a:spcPct val="100000"/>
              </a:lnSpc>
              <a:spcBef>
                <a:spcPts val="0"/>
              </a:spcBef>
              <a:spcAft>
                <a:spcPts val="0"/>
              </a:spcAft>
              <a:buSzPts val="7800"/>
              <a:buNone/>
              <a:defRPr sz="2321"/>
            </a:lvl8pPr>
            <a:lvl9pPr lvl="8" algn="ctr">
              <a:lnSpc>
                <a:spcPct val="100000"/>
              </a:lnSpc>
              <a:spcBef>
                <a:spcPts val="0"/>
              </a:spcBef>
              <a:spcAft>
                <a:spcPts val="0"/>
              </a:spcAft>
              <a:buSzPts val="7800"/>
              <a:buNone/>
              <a:defRPr sz="2321"/>
            </a:lvl9pPr>
          </a:lstStyle>
          <a:p>
            <a:endParaRPr/>
          </a:p>
        </p:txBody>
      </p:sp>
      <p:grpSp>
        <p:nvGrpSpPr>
          <p:cNvPr id="11" name="Google Shape;11;p2"/>
          <p:cNvGrpSpPr/>
          <p:nvPr/>
        </p:nvGrpSpPr>
        <p:grpSpPr>
          <a:xfrm>
            <a:off x="4647864" y="-118401"/>
            <a:ext cx="3837481" cy="1688016"/>
            <a:chOff x="4251300" y="1141125"/>
            <a:chExt cx="1615975" cy="947750"/>
          </a:xfrm>
        </p:grpSpPr>
        <p:sp>
          <p:nvSpPr>
            <p:cNvPr id="12" name="Google Shape;12;p2"/>
            <p:cNvSpPr/>
            <p:nvPr/>
          </p:nvSpPr>
          <p:spPr>
            <a:xfrm>
              <a:off x="4324875" y="1149625"/>
              <a:ext cx="1527675" cy="897375"/>
            </a:xfrm>
            <a:custGeom>
              <a:avLst/>
              <a:gdLst/>
              <a:ahLst/>
              <a:cxnLst/>
              <a:rect l="l" t="t" r="r" b="b"/>
              <a:pathLst>
                <a:path w="61107" h="35895" extrusionOk="0">
                  <a:moveTo>
                    <a:pt x="0" y="0"/>
                  </a:moveTo>
                  <a:lnTo>
                    <a:pt x="0" y="634"/>
                  </a:lnTo>
                  <a:lnTo>
                    <a:pt x="61107" y="35895"/>
                  </a:lnTo>
                  <a:lnTo>
                    <a:pt x="61107" y="35284"/>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 name="Google Shape;13;p2"/>
            <p:cNvSpPr/>
            <p:nvPr/>
          </p:nvSpPr>
          <p:spPr>
            <a:xfrm>
              <a:off x="4324875" y="1141125"/>
              <a:ext cx="1542400" cy="890600"/>
            </a:xfrm>
            <a:custGeom>
              <a:avLst/>
              <a:gdLst/>
              <a:ahLst/>
              <a:cxnLst/>
              <a:rect l="l" t="t" r="r" b="b"/>
              <a:pathLst>
                <a:path w="61696" h="35624" extrusionOk="0">
                  <a:moveTo>
                    <a:pt x="589" y="1"/>
                  </a:moveTo>
                  <a:lnTo>
                    <a:pt x="0" y="340"/>
                  </a:lnTo>
                  <a:lnTo>
                    <a:pt x="61107" y="35624"/>
                  </a:lnTo>
                  <a:lnTo>
                    <a:pt x="61695" y="35284"/>
                  </a:lnTo>
                  <a:lnTo>
                    <a:pt x="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 name="Google Shape;14;p2"/>
            <p:cNvSpPr/>
            <p:nvPr/>
          </p:nvSpPr>
          <p:spPr>
            <a:xfrm>
              <a:off x="5852525" y="2023225"/>
              <a:ext cx="14750" cy="23775"/>
            </a:xfrm>
            <a:custGeom>
              <a:avLst/>
              <a:gdLst/>
              <a:ahLst/>
              <a:cxnLst/>
              <a:rect l="l" t="t" r="r" b="b"/>
              <a:pathLst>
                <a:path w="590" h="951" extrusionOk="0">
                  <a:moveTo>
                    <a:pt x="589" y="0"/>
                  </a:moveTo>
                  <a:lnTo>
                    <a:pt x="1" y="340"/>
                  </a:lnTo>
                  <a:lnTo>
                    <a:pt x="1" y="951"/>
                  </a:lnTo>
                  <a:lnTo>
                    <a:pt x="589" y="634"/>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 name="Google Shape;15;p2"/>
            <p:cNvSpPr/>
            <p:nvPr/>
          </p:nvSpPr>
          <p:spPr>
            <a:xfrm>
              <a:off x="5764275" y="2021525"/>
              <a:ext cx="66775" cy="37925"/>
            </a:xfrm>
            <a:custGeom>
              <a:avLst/>
              <a:gdLst/>
              <a:ahLst/>
              <a:cxnLst/>
              <a:rect l="l" t="t" r="r" b="b"/>
              <a:pathLst>
                <a:path w="2671" h="1517" extrusionOk="0">
                  <a:moveTo>
                    <a:pt x="2263" y="0"/>
                  </a:moveTo>
                  <a:lnTo>
                    <a:pt x="0" y="1290"/>
                  </a:lnTo>
                  <a:lnTo>
                    <a:pt x="407" y="1517"/>
                  </a:lnTo>
                  <a:lnTo>
                    <a:pt x="2671" y="226"/>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 name="Google Shape;16;p2"/>
            <p:cNvSpPr/>
            <p:nvPr/>
          </p:nvSpPr>
          <p:spPr>
            <a:xfrm>
              <a:off x="5774450" y="2027175"/>
              <a:ext cx="56600" cy="40200"/>
            </a:xfrm>
            <a:custGeom>
              <a:avLst/>
              <a:gdLst/>
              <a:ahLst/>
              <a:cxnLst/>
              <a:rect l="l" t="t" r="r" b="b"/>
              <a:pathLst>
                <a:path w="2264" h="1608" extrusionOk="0">
                  <a:moveTo>
                    <a:pt x="2264" y="0"/>
                  </a:moveTo>
                  <a:lnTo>
                    <a:pt x="0" y="1291"/>
                  </a:lnTo>
                  <a:lnTo>
                    <a:pt x="0" y="1607"/>
                  </a:lnTo>
                  <a:lnTo>
                    <a:pt x="2264" y="295"/>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 name="Google Shape;17;p2"/>
            <p:cNvSpPr/>
            <p:nvPr/>
          </p:nvSpPr>
          <p:spPr>
            <a:xfrm>
              <a:off x="5698075" y="1983050"/>
              <a:ext cx="66225" cy="38500"/>
            </a:xfrm>
            <a:custGeom>
              <a:avLst/>
              <a:gdLst/>
              <a:ahLst/>
              <a:cxnLst/>
              <a:rect l="l" t="t" r="r" b="b"/>
              <a:pathLst>
                <a:path w="2649" h="1540" extrusionOk="0">
                  <a:moveTo>
                    <a:pt x="2263" y="0"/>
                  </a:moveTo>
                  <a:lnTo>
                    <a:pt x="0" y="1290"/>
                  </a:lnTo>
                  <a:lnTo>
                    <a:pt x="407" y="1539"/>
                  </a:lnTo>
                  <a:lnTo>
                    <a:pt x="2648" y="227"/>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 name="Google Shape;18;p2"/>
            <p:cNvSpPr/>
            <p:nvPr/>
          </p:nvSpPr>
          <p:spPr>
            <a:xfrm>
              <a:off x="5708250" y="1988700"/>
              <a:ext cx="56050" cy="40200"/>
            </a:xfrm>
            <a:custGeom>
              <a:avLst/>
              <a:gdLst/>
              <a:ahLst/>
              <a:cxnLst/>
              <a:rect l="l" t="t" r="r" b="b"/>
              <a:pathLst>
                <a:path w="2242" h="1608" extrusionOk="0">
                  <a:moveTo>
                    <a:pt x="2241" y="1"/>
                  </a:moveTo>
                  <a:lnTo>
                    <a:pt x="0" y="1313"/>
                  </a:lnTo>
                  <a:lnTo>
                    <a:pt x="0" y="1607"/>
                  </a:lnTo>
                  <a:lnTo>
                    <a:pt x="2241" y="317"/>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 name="Google Shape;19;p2"/>
            <p:cNvSpPr/>
            <p:nvPr/>
          </p:nvSpPr>
          <p:spPr>
            <a:xfrm>
              <a:off x="5631875" y="1944575"/>
              <a:ext cx="66225" cy="38500"/>
            </a:xfrm>
            <a:custGeom>
              <a:avLst/>
              <a:gdLst/>
              <a:ahLst/>
              <a:cxnLst/>
              <a:rect l="l" t="t" r="r" b="b"/>
              <a:pathLst>
                <a:path w="2649" h="1540" extrusionOk="0">
                  <a:moveTo>
                    <a:pt x="2241" y="0"/>
                  </a:moveTo>
                  <a:lnTo>
                    <a:pt x="0" y="1313"/>
                  </a:lnTo>
                  <a:lnTo>
                    <a:pt x="385" y="1539"/>
                  </a:lnTo>
                  <a:lnTo>
                    <a:pt x="2648" y="227"/>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 name="Google Shape;20;p2"/>
            <p:cNvSpPr/>
            <p:nvPr/>
          </p:nvSpPr>
          <p:spPr>
            <a:xfrm>
              <a:off x="5641475" y="1950225"/>
              <a:ext cx="56625" cy="40200"/>
            </a:xfrm>
            <a:custGeom>
              <a:avLst/>
              <a:gdLst/>
              <a:ahLst/>
              <a:cxnLst/>
              <a:rect l="l" t="t" r="r" b="b"/>
              <a:pathLst>
                <a:path w="2265" h="1608" extrusionOk="0">
                  <a:moveTo>
                    <a:pt x="2264" y="1"/>
                  </a:moveTo>
                  <a:lnTo>
                    <a:pt x="1" y="1313"/>
                  </a:lnTo>
                  <a:lnTo>
                    <a:pt x="1" y="1607"/>
                  </a:lnTo>
                  <a:lnTo>
                    <a:pt x="2264" y="317"/>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 name="Google Shape;21;p2"/>
            <p:cNvSpPr/>
            <p:nvPr/>
          </p:nvSpPr>
          <p:spPr>
            <a:xfrm>
              <a:off x="5565675" y="1906100"/>
              <a:ext cx="66225" cy="38500"/>
            </a:xfrm>
            <a:custGeom>
              <a:avLst/>
              <a:gdLst/>
              <a:ahLst/>
              <a:cxnLst/>
              <a:rect l="l" t="t" r="r" b="b"/>
              <a:pathLst>
                <a:path w="2649" h="1540" extrusionOk="0">
                  <a:moveTo>
                    <a:pt x="2241" y="0"/>
                  </a:moveTo>
                  <a:lnTo>
                    <a:pt x="0" y="1313"/>
                  </a:lnTo>
                  <a:lnTo>
                    <a:pt x="385" y="1539"/>
                  </a:lnTo>
                  <a:lnTo>
                    <a:pt x="2648" y="249"/>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 name="Google Shape;22;p2"/>
            <p:cNvSpPr/>
            <p:nvPr/>
          </p:nvSpPr>
          <p:spPr>
            <a:xfrm>
              <a:off x="5575275" y="1912325"/>
              <a:ext cx="56625" cy="40200"/>
            </a:xfrm>
            <a:custGeom>
              <a:avLst/>
              <a:gdLst/>
              <a:ahLst/>
              <a:cxnLst/>
              <a:rect l="l" t="t" r="r" b="b"/>
              <a:pathLst>
                <a:path w="2265" h="1608" extrusionOk="0">
                  <a:moveTo>
                    <a:pt x="2264" y="0"/>
                  </a:moveTo>
                  <a:lnTo>
                    <a:pt x="1" y="1290"/>
                  </a:lnTo>
                  <a:lnTo>
                    <a:pt x="1" y="1607"/>
                  </a:lnTo>
                  <a:lnTo>
                    <a:pt x="2264" y="294"/>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 name="Google Shape;23;p2"/>
            <p:cNvSpPr/>
            <p:nvPr/>
          </p:nvSpPr>
          <p:spPr>
            <a:xfrm>
              <a:off x="5498900" y="1868175"/>
              <a:ext cx="66800" cy="37950"/>
            </a:xfrm>
            <a:custGeom>
              <a:avLst/>
              <a:gdLst/>
              <a:ahLst/>
              <a:cxnLst/>
              <a:rect l="l" t="t" r="r" b="b"/>
              <a:pathLst>
                <a:path w="2672" h="1518" extrusionOk="0">
                  <a:moveTo>
                    <a:pt x="2264" y="1"/>
                  </a:moveTo>
                  <a:lnTo>
                    <a:pt x="1" y="1291"/>
                  </a:lnTo>
                  <a:lnTo>
                    <a:pt x="408" y="1517"/>
                  </a:lnTo>
                  <a:lnTo>
                    <a:pt x="2671"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 name="Google Shape;24;p2"/>
            <p:cNvSpPr/>
            <p:nvPr/>
          </p:nvSpPr>
          <p:spPr>
            <a:xfrm>
              <a:off x="5509075" y="1873850"/>
              <a:ext cx="56625" cy="40200"/>
            </a:xfrm>
            <a:custGeom>
              <a:avLst/>
              <a:gdLst/>
              <a:ahLst/>
              <a:cxnLst/>
              <a:rect l="l" t="t" r="r" b="b"/>
              <a:pathLst>
                <a:path w="2265" h="1608" extrusionOk="0">
                  <a:moveTo>
                    <a:pt x="2264" y="0"/>
                  </a:moveTo>
                  <a:lnTo>
                    <a:pt x="1" y="1290"/>
                  </a:lnTo>
                  <a:lnTo>
                    <a:pt x="1" y="1607"/>
                  </a:lnTo>
                  <a:lnTo>
                    <a:pt x="2264" y="294"/>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 name="Google Shape;25;p2"/>
            <p:cNvSpPr/>
            <p:nvPr/>
          </p:nvSpPr>
          <p:spPr>
            <a:xfrm>
              <a:off x="5432700" y="1829700"/>
              <a:ext cx="66225" cy="38500"/>
            </a:xfrm>
            <a:custGeom>
              <a:avLst/>
              <a:gdLst/>
              <a:ahLst/>
              <a:cxnLst/>
              <a:rect l="l" t="t" r="r" b="b"/>
              <a:pathLst>
                <a:path w="2649" h="1540" extrusionOk="0">
                  <a:moveTo>
                    <a:pt x="2264" y="1"/>
                  </a:moveTo>
                  <a:lnTo>
                    <a:pt x="1" y="1291"/>
                  </a:lnTo>
                  <a:lnTo>
                    <a:pt x="408" y="1540"/>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 name="Google Shape;26;p2"/>
            <p:cNvSpPr/>
            <p:nvPr/>
          </p:nvSpPr>
          <p:spPr>
            <a:xfrm>
              <a:off x="5442900" y="1835375"/>
              <a:ext cx="56025" cy="40200"/>
            </a:xfrm>
            <a:custGeom>
              <a:avLst/>
              <a:gdLst/>
              <a:ahLst/>
              <a:cxnLst/>
              <a:rect l="l" t="t" r="r" b="b"/>
              <a:pathLst>
                <a:path w="2241" h="1608" extrusionOk="0">
                  <a:moveTo>
                    <a:pt x="2241" y="0"/>
                  </a:moveTo>
                  <a:lnTo>
                    <a:pt x="0" y="1313"/>
                  </a:lnTo>
                  <a:lnTo>
                    <a:pt x="0"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 name="Google Shape;27;p2"/>
            <p:cNvSpPr/>
            <p:nvPr/>
          </p:nvSpPr>
          <p:spPr>
            <a:xfrm>
              <a:off x="5366500" y="1791225"/>
              <a:ext cx="66225" cy="38500"/>
            </a:xfrm>
            <a:custGeom>
              <a:avLst/>
              <a:gdLst/>
              <a:ahLst/>
              <a:cxnLst/>
              <a:rect l="l" t="t" r="r" b="b"/>
              <a:pathLst>
                <a:path w="2649" h="1540" extrusionOk="0">
                  <a:moveTo>
                    <a:pt x="2241" y="1"/>
                  </a:moveTo>
                  <a:lnTo>
                    <a:pt x="1" y="1314"/>
                  </a:lnTo>
                  <a:lnTo>
                    <a:pt x="385" y="1540"/>
                  </a:lnTo>
                  <a:lnTo>
                    <a:pt x="2649"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 name="Google Shape;28;p2"/>
            <p:cNvSpPr/>
            <p:nvPr/>
          </p:nvSpPr>
          <p:spPr>
            <a:xfrm>
              <a:off x="5376125" y="1796900"/>
              <a:ext cx="56600" cy="40200"/>
            </a:xfrm>
            <a:custGeom>
              <a:avLst/>
              <a:gdLst/>
              <a:ahLst/>
              <a:cxnLst/>
              <a:rect l="l" t="t" r="r" b="b"/>
              <a:pathLst>
                <a:path w="2264" h="1608" extrusionOk="0">
                  <a:moveTo>
                    <a:pt x="2264" y="0"/>
                  </a:moveTo>
                  <a:lnTo>
                    <a:pt x="0" y="1313"/>
                  </a:lnTo>
                  <a:lnTo>
                    <a:pt x="0"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 name="Google Shape;29;p2"/>
            <p:cNvSpPr/>
            <p:nvPr/>
          </p:nvSpPr>
          <p:spPr>
            <a:xfrm>
              <a:off x="5300300" y="1752750"/>
              <a:ext cx="66225" cy="38500"/>
            </a:xfrm>
            <a:custGeom>
              <a:avLst/>
              <a:gdLst/>
              <a:ahLst/>
              <a:cxnLst/>
              <a:rect l="l" t="t" r="r" b="b"/>
              <a:pathLst>
                <a:path w="2649" h="1540" extrusionOk="0">
                  <a:moveTo>
                    <a:pt x="2241" y="1"/>
                  </a:moveTo>
                  <a:lnTo>
                    <a:pt x="1" y="1314"/>
                  </a:lnTo>
                  <a:lnTo>
                    <a:pt x="386" y="1540"/>
                  </a:lnTo>
                  <a:lnTo>
                    <a:pt x="2649"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 name="Google Shape;30;p2"/>
            <p:cNvSpPr/>
            <p:nvPr/>
          </p:nvSpPr>
          <p:spPr>
            <a:xfrm>
              <a:off x="5309925" y="17584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 name="Google Shape;31;p2"/>
            <p:cNvSpPr/>
            <p:nvPr/>
          </p:nvSpPr>
          <p:spPr>
            <a:xfrm>
              <a:off x="5300300" y="1752750"/>
              <a:ext cx="66225" cy="38500"/>
            </a:xfrm>
            <a:custGeom>
              <a:avLst/>
              <a:gdLst/>
              <a:ahLst/>
              <a:cxnLst/>
              <a:rect l="l" t="t" r="r" b="b"/>
              <a:pathLst>
                <a:path w="2649" h="1540" extrusionOk="0">
                  <a:moveTo>
                    <a:pt x="2241" y="1"/>
                  </a:moveTo>
                  <a:lnTo>
                    <a:pt x="1" y="1314"/>
                  </a:lnTo>
                  <a:lnTo>
                    <a:pt x="386" y="1540"/>
                  </a:lnTo>
                  <a:lnTo>
                    <a:pt x="2649"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 name="Google Shape;32;p2"/>
            <p:cNvSpPr/>
            <p:nvPr/>
          </p:nvSpPr>
          <p:spPr>
            <a:xfrm>
              <a:off x="5309925" y="17584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 name="Google Shape;33;p2"/>
            <p:cNvSpPr/>
            <p:nvPr/>
          </p:nvSpPr>
          <p:spPr>
            <a:xfrm>
              <a:off x="5233550" y="1714275"/>
              <a:ext cx="66775" cy="38500"/>
            </a:xfrm>
            <a:custGeom>
              <a:avLst/>
              <a:gdLst/>
              <a:ahLst/>
              <a:cxnLst/>
              <a:rect l="l" t="t" r="r" b="b"/>
              <a:pathLst>
                <a:path w="2671" h="1540" extrusionOk="0">
                  <a:moveTo>
                    <a:pt x="2263" y="1"/>
                  </a:moveTo>
                  <a:lnTo>
                    <a:pt x="0" y="1314"/>
                  </a:lnTo>
                  <a:lnTo>
                    <a:pt x="408" y="1540"/>
                  </a:lnTo>
                  <a:lnTo>
                    <a:pt x="2671" y="250"/>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 name="Google Shape;34;p2"/>
            <p:cNvSpPr/>
            <p:nvPr/>
          </p:nvSpPr>
          <p:spPr>
            <a:xfrm>
              <a:off x="5243725" y="1720500"/>
              <a:ext cx="56600" cy="40200"/>
            </a:xfrm>
            <a:custGeom>
              <a:avLst/>
              <a:gdLst/>
              <a:ahLst/>
              <a:cxnLst/>
              <a:rect l="l" t="t" r="r" b="b"/>
              <a:pathLst>
                <a:path w="2264" h="1608" extrusionOk="0">
                  <a:moveTo>
                    <a:pt x="2264" y="1"/>
                  </a:moveTo>
                  <a:lnTo>
                    <a:pt x="1" y="1291"/>
                  </a:lnTo>
                  <a:lnTo>
                    <a:pt x="1" y="1608"/>
                  </a:lnTo>
                  <a:lnTo>
                    <a:pt x="2264" y="295"/>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 name="Google Shape;35;p2"/>
            <p:cNvSpPr/>
            <p:nvPr/>
          </p:nvSpPr>
          <p:spPr>
            <a:xfrm>
              <a:off x="5167350" y="1676375"/>
              <a:ext cx="66225" cy="37925"/>
            </a:xfrm>
            <a:custGeom>
              <a:avLst/>
              <a:gdLst/>
              <a:ahLst/>
              <a:cxnLst/>
              <a:rect l="l" t="t" r="r" b="b"/>
              <a:pathLst>
                <a:path w="2649" h="1517" extrusionOk="0">
                  <a:moveTo>
                    <a:pt x="2263" y="1"/>
                  </a:moveTo>
                  <a:lnTo>
                    <a:pt x="0" y="1291"/>
                  </a:lnTo>
                  <a:lnTo>
                    <a:pt x="408" y="1517"/>
                  </a:lnTo>
                  <a:lnTo>
                    <a:pt x="2648" y="227"/>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 name="Google Shape;36;p2"/>
            <p:cNvSpPr/>
            <p:nvPr/>
          </p:nvSpPr>
          <p:spPr>
            <a:xfrm>
              <a:off x="5177525" y="1682025"/>
              <a:ext cx="56050" cy="40200"/>
            </a:xfrm>
            <a:custGeom>
              <a:avLst/>
              <a:gdLst/>
              <a:ahLst/>
              <a:cxnLst/>
              <a:rect l="l" t="t" r="r" b="b"/>
              <a:pathLst>
                <a:path w="2242" h="1608" extrusionOk="0">
                  <a:moveTo>
                    <a:pt x="2241" y="1"/>
                  </a:moveTo>
                  <a:lnTo>
                    <a:pt x="1" y="1291"/>
                  </a:lnTo>
                  <a:lnTo>
                    <a:pt x="1" y="1608"/>
                  </a:lnTo>
                  <a:lnTo>
                    <a:pt x="2241" y="295"/>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 name="Google Shape;37;p2"/>
            <p:cNvSpPr/>
            <p:nvPr/>
          </p:nvSpPr>
          <p:spPr>
            <a:xfrm>
              <a:off x="5101150" y="1637900"/>
              <a:ext cx="66225" cy="38500"/>
            </a:xfrm>
            <a:custGeom>
              <a:avLst/>
              <a:gdLst/>
              <a:ahLst/>
              <a:cxnLst/>
              <a:rect l="l" t="t" r="r" b="b"/>
              <a:pathLst>
                <a:path w="2649" h="1540" extrusionOk="0">
                  <a:moveTo>
                    <a:pt x="2241" y="1"/>
                  </a:moveTo>
                  <a:lnTo>
                    <a:pt x="0" y="1291"/>
                  </a:lnTo>
                  <a:lnTo>
                    <a:pt x="385" y="1540"/>
                  </a:lnTo>
                  <a:lnTo>
                    <a:pt x="2648"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 name="Google Shape;38;p2"/>
            <p:cNvSpPr/>
            <p:nvPr/>
          </p:nvSpPr>
          <p:spPr>
            <a:xfrm>
              <a:off x="5110775" y="1643550"/>
              <a:ext cx="56600" cy="40200"/>
            </a:xfrm>
            <a:custGeom>
              <a:avLst/>
              <a:gdLst/>
              <a:ahLst/>
              <a:cxnLst/>
              <a:rect l="l" t="t" r="r" b="b"/>
              <a:pathLst>
                <a:path w="2264" h="1608" extrusionOk="0">
                  <a:moveTo>
                    <a:pt x="2263" y="1"/>
                  </a:moveTo>
                  <a:lnTo>
                    <a:pt x="0" y="1314"/>
                  </a:lnTo>
                  <a:lnTo>
                    <a:pt x="0" y="1608"/>
                  </a:lnTo>
                  <a:lnTo>
                    <a:pt x="2263" y="318"/>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 name="Google Shape;39;p2"/>
            <p:cNvSpPr/>
            <p:nvPr/>
          </p:nvSpPr>
          <p:spPr>
            <a:xfrm>
              <a:off x="5034375" y="1600000"/>
              <a:ext cx="66800" cy="38500"/>
            </a:xfrm>
            <a:custGeom>
              <a:avLst/>
              <a:gdLst/>
              <a:ahLst/>
              <a:cxnLst/>
              <a:rect l="l" t="t" r="r" b="b"/>
              <a:pathLst>
                <a:path w="2672" h="1540" extrusionOk="0">
                  <a:moveTo>
                    <a:pt x="2264" y="0"/>
                  </a:moveTo>
                  <a:lnTo>
                    <a:pt x="1" y="1313"/>
                  </a:lnTo>
                  <a:lnTo>
                    <a:pt x="408" y="1539"/>
                  </a:lnTo>
                  <a:lnTo>
                    <a:pt x="2671" y="249"/>
                  </a:lnTo>
                  <a:lnTo>
                    <a:pt x="2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 name="Google Shape;40;p2"/>
            <p:cNvSpPr/>
            <p:nvPr/>
          </p:nvSpPr>
          <p:spPr>
            <a:xfrm>
              <a:off x="5044575" y="1606225"/>
              <a:ext cx="56600" cy="39625"/>
            </a:xfrm>
            <a:custGeom>
              <a:avLst/>
              <a:gdLst/>
              <a:ahLst/>
              <a:cxnLst/>
              <a:rect l="l" t="t" r="r" b="b"/>
              <a:pathLst>
                <a:path w="2264" h="1585" extrusionOk="0">
                  <a:moveTo>
                    <a:pt x="2263" y="0"/>
                  </a:moveTo>
                  <a:lnTo>
                    <a:pt x="0" y="1290"/>
                  </a:lnTo>
                  <a:lnTo>
                    <a:pt x="0" y="1585"/>
                  </a:lnTo>
                  <a:lnTo>
                    <a:pt x="2263" y="294"/>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 name="Google Shape;41;p2"/>
            <p:cNvSpPr/>
            <p:nvPr/>
          </p:nvSpPr>
          <p:spPr>
            <a:xfrm>
              <a:off x="4968175" y="1562075"/>
              <a:ext cx="66225" cy="37950"/>
            </a:xfrm>
            <a:custGeom>
              <a:avLst/>
              <a:gdLst/>
              <a:ahLst/>
              <a:cxnLst/>
              <a:rect l="l" t="t" r="r" b="b"/>
              <a:pathLst>
                <a:path w="2649" h="1518" extrusionOk="0">
                  <a:moveTo>
                    <a:pt x="2264" y="1"/>
                  </a:moveTo>
                  <a:lnTo>
                    <a:pt x="1" y="1291"/>
                  </a:lnTo>
                  <a:lnTo>
                    <a:pt x="408" y="1517"/>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 name="Google Shape;42;p2"/>
            <p:cNvSpPr/>
            <p:nvPr/>
          </p:nvSpPr>
          <p:spPr>
            <a:xfrm>
              <a:off x="4978375" y="1567750"/>
              <a:ext cx="56025" cy="40200"/>
            </a:xfrm>
            <a:custGeom>
              <a:avLst/>
              <a:gdLst/>
              <a:ahLst/>
              <a:cxnLst/>
              <a:rect l="l" t="t" r="r" b="b"/>
              <a:pathLst>
                <a:path w="2241" h="1608" extrusionOk="0">
                  <a:moveTo>
                    <a:pt x="2241" y="0"/>
                  </a:moveTo>
                  <a:lnTo>
                    <a:pt x="0" y="1290"/>
                  </a:lnTo>
                  <a:lnTo>
                    <a:pt x="0"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 name="Google Shape;43;p2"/>
            <p:cNvSpPr/>
            <p:nvPr/>
          </p:nvSpPr>
          <p:spPr>
            <a:xfrm>
              <a:off x="4901975" y="1523600"/>
              <a:ext cx="66225" cy="37950"/>
            </a:xfrm>
            <a:custGeom>
              <a:avLst/>
              <a:gdLst/>
              <a:ahLst/>
              <a:cxnLst/>
              <a:rect l="l" t="t" r="r" b="b"/>
              <a:pathLst>
                <a:path w="2649" h="1518" extrusionOk="0">
                  <a:moveTo>
                    <a:pt x="2264" y="1"/>
                  </a:moveTo>
                  <a:lnTo>
                    <a:pt x="1" y="1291"/>
                  </a:lnTo>
                  <a:lnTo>
                    <a:pt x="408" y="1517"/>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 name="Google Shape;44;p2"/>
            <p:cNvSpPr/>
            <p:nvPr/>
          </p:nvSpPr>
          <p:spPr>
            <a:xfrm>
              <a:off x="4912175" y="1529275"/>
              <a:ext cx="56025" cy="40200"/>
            </a:xfrm>
            <a:custGeom>
              <a:avLst/>
              <a:gdLst/>
              <a:ahLst/>
              <a:cxnLst/>
              <a:rect l="l" t="t" r="r" b="b"/>
              <a:pathLst>
                <a:path w="2241" h="1608" extrusionOk="0">
                  <a:moveTo>
                    <a:pt x="2241" y="0"/>
                  </a:moveTo>
                  <a:lnTo>
                    <a:pt x="0" y="1290"/>
                  </a:lnTo>
                  <a:lnTo>
                    <a:pt x="0" y="1607"/>
                  </a:lnTo>
                  <a:lnTo>
                    <a:pt x="2241" y="295"/>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 name="Google Shape;45;p2"/>
            <p:cNvSpPr/>
            <p:nvPr/>
          </p:nvSpPr>
          <p:spPr>
            <a:xfrm>
              <a:off x="4835775" y="1485150"/>
              <a:ext cx="66225" cy="38475"/>
            </a:xfrm>
            <a:custGeom>
              <a:avLst/>
              <a:gdLst/>
              <a:ahLst/>
              <a:cxnLst/>
              <a:rect l="l" t="t" r="r" b="b"/>
              <a:pathLst>
                <a:path w="2649" h="1539" extrusionOk="0">
                  <a:moveTo>
                    <a:pt x="2241" y="0"/>
                  </a:moveTo>
                  <a:lnTo>
                    <a:pt x="1" y="1290"/>
                  </a:lnTo>
                  <a:lnTo>
                    <a:pt x="386" y="1539"/>
                  </a:lnTo>
                  <a:lnTo>
                    <a:pt x="2649" y="226"/>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 name="Google Shape;46;p2"/>
            <p:cNvSpPr/>
            <p:nvPr/>
          </p:nvSpPr>
          <p:spPr>
            <a:xfrm>
              <a:off x="4845400" y="1490800"/>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 name="Google Shape;47;p2"/>
            <p:cNvSpPr/>
            <p:nvPr/>
          </p:nvSpPr>
          <p:spPr>
            <a:xfrm>
              <a:off x="4769025" y="1446675"/>
              <a:ext cx="66775" cy="38500"/>
            </a:xfrm>
            <a:custGeom>
              <a:avLst/>
              <a:gdLst/>
              <a:ahLst/>
              <a:cxnLst/>
              <a:rect l="l" t="t" r="r" b="b"/>
              <a:pathLst>
                <a:path w="2671" h="1540" extrusionOk="0">
                  <a:moveTo>
                    <a:pt x="2263" y="0"/>
                  </a:moveTo>
                  <a:lnTo>
                    <a:pt x="0" y="1313"/>
                  </a:lnTo>
                  <a:lnTo>
                    <a:pt x="408" y="1539"/>
                  </a:lnTo>
                  <a:lnTo>
                    <a:pt x="2671" y="226"/>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 name="Google Shape;48;p2"/>
            <p:cNvSpPr/>
            <p:nvPr/>
          </p:nvSpPr>
          <p:spPr>
            <a:xfrm>
              <a:off x="4779200" y="14523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 name="Google Shape;49;p2"/>
            <p:cNvSpPr/>
            <p:nvPr/>
          </p:nvSpPr>
          <p:spPr>
            <a:xfrm>
              <a:off x="4702825" y="1408200"/>
              <a:ext cx="66225" cy="38500"/>
            </a:xfrm>
            <a:custGeom>
              <a:avLst/>
              <a:gdLst/>
              <a:ahLst/>
              <a:cxnLst/>
              <a:rect l="l" t="t" r="r" b="b"/>
              <a:pathLst>
                <a:path w="2649" h="1540" extrusionOk="0">
                  <a:moveTo>
                    <a:pt x="2264" y="0"/>
                  </a:moveTo>
                  <a:lnTo>
                    <a:pt x="0" y="1313"/>
                  </a:lnTo>
                  <a:lnTo>
                    <a:pt x="408" y="1539"/>
                  </a:lnTo>
                  <a:lnTo>
                    <a:pt x="2648" y="249"/>
                  </a:lnTo>
                  <a:lnTo>
                    <a:pt x="2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 name="Google Shape;50;p2"/>
            <p:cNvSpPr/>
            <p:nvPr/>
          </p:nvSpPr>
          <p:spPr>
            <a:xfrm>
              <a:off x="4713000" y="1414425"/>
              <a:ext cx="56050" cy="40175"/>
            </a:xfrm>
            <a:custGeom>
              <a:avLst/>
              <a:gdLst/>
              <a:ahLst/>
              <a:cxnLst/>
              <a:rect l="l" t="t" r="r" b="b"/>
              <a:pathLst>
                <a:path w="2242" h="1607" extrusionOk="0">
                  <a:moveTo>
                    <a:pt x="2241" y="0"/>
                  </a:moveTo>
                  <a:lnTo>
                    <a:pt x="1" y="1290"/>
                  </a:lnTo>
                  <a:lnTo>
                    <a:pt x="1"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 name="Google Shape;51;p2"/>
            <p:cNvSpPr/>
            <p:nvPr/>
          </p:nvSpPr>
          <p:spPr>
            <a:xfrm>
              <a:off x="4636625" y="1370275"/>
              <a:ext cx="66225" cy="37950"/>
            </a:xfrm>
            <a:custGeom>
              <a:avLst/>
              <a:gdLst/>
              <a:ahLst/>
              <a:cxnLst/>
              <a:rect l="l" t="t" r="r" b="b"/>
              <a:pathLst>
                <a:path w="2649" h="1518" extrusionOk="0">
                  <a:moveTo>
                    <a:pt x="2241" y="1"/>
                  </a:moveTo>
                  <a:lnTo>
                    <a:pt x="0" y="1291"/>
                  </a:lnTo>
                  <a:lnTo>
                    <a:pt x="408" y="1517"/>
                  </a:lnTo>
                  <a:lnTo>
                    <a:pt x="2648"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 name="Google Shape;52;p2"/>
            <p:cNvSpPr/>
            <p:nvPr/>
          </p:nvSpPr>
          <p:spPr>
            <a:xfrm>
              <a:off x="4646800" y="1375950"/>
              <a:ext cx="56050" cy="40175"/>
            </a:xfrm>
            <a:custGeom>
              <a:avLst/>
              <a:gdLst/>
              <a:ahLst/>
              <a:cxnLst/>
              <a:rect l="l" t="t" r="r" b="b"/>
              <a:pathLst>
                <a:path w="2242" h="1607" extrusionOk="0">
                  <a:moveTo>
                    <a:pt x="2241" y="0"/>
                  </a:moveTo>
                  <a:lnTo>
                    <a:pt x="1" y="1290"/>
                  </a:lnTo>
                  <a:lnTo>
                    <a:pt x="1"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 name="Google Shape;53;p2"/>
            <p:cNvSpPr/>
            <p:nvPr/>
          </p:nvSpPr>
          <p:spPr>
            <a:xfrm>
              <a:off x="4570425" y="1331800"/>
              <a:ext cx="66225" cy="38500"/>
            </a:xfrm>
            <a:custGeom>
              <a:avLst/>
              <a:gdLst/>
              <a:ahLst/>
              <a:cxnLst/>
              <a:rect l="l" t="t" r="r" b="b"/>
              <a:pathLst>
                <a:path w="2649" h="1540" extrusionOk="0">
                  <a:moveTo>
                    <a:pt x="2241" y="1"/>
                  </a:moveTo>
                  <a:lnTo>
                    <a:pt x="0" y="1291"/>
                  </a:lnTo>
                  <a:lnTo>
                    <a:pt x="385" y="1540"/>
                  </a:lnTo>
                  <a:lnTo>
                    <a:pt x="2648"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 name="Google Shape;54;p2"/>
            <p:cNvSpPr/>
            <p:nvPr/>
          </p:nvSpPr>
          <p:spPr>
            <a:xfrm>
              <a:off x="4580050" y="1337475"/>
              <a:ext cx="56600" cy="40175"/>
            </a:xfrm>
            <a:custGeom>
              <a:avLst/>
              <a:gdLst/>
              <a:ahLst/>
              <a:cxnLst/>
              <a:rect l="l" t="t" r="r" b="b"/>
              <a:pathLst>
                <a:path w="2264" h="1607" extrusionOk="0">
                  <a:moveTo>
                    <a:pt x="2263" y="0"/>
                  </a:moveTo>
                  <a:lnTo>
                    <a:pt x="0" y="1313"/>
                  </a:lnTo>
                  <a:lnTo>
                    <a:pt x="0" y="1607"/>
                  </a:lnTo>
                  <a:lnTo>
                    <a:pt x="2263" y="294"/>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 name="Google Shape;55;p2"/>
            <p:cNvSpPr/>
            <p:nvPr/>
          </p:nvSpPr>
          <p:spPr>
            <a:xfrm>
              <a:off x="4503650" y="1293325"/>
              <a:ext cx="66800" cy="38500"/>
            </a:xfrm>
            <a:custGeom>
              <a:avLst/>
              <a:gdLst/>
              <a:ahLst/>
              <a:cxnLst/>
              <a:rect l="l" t="t" r="r" b="b"/>
              <a:pathLst>
                <a:path w="2672" h="1540" extrusionOk="0">
                  <a:moveTo>
                    <a:pt x="2264" y="1"/>
                  </a:moveTo>
                  <a:lnTo>
                    <a:pt x="1" y="1313"/>
                  </a:lnTo>
                  <a:lnTo>
                    <a:pt x="408" y="1540"/>
                  </a:lnTo>
                  <a:lnTo>
                    <a:pt x="2671" y="227"/>
                  </a:lnTo>
                  <a:lnTo>
                    <a:pt x="2264"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 name="Google Shape;56;p2"/>
            <p:cNvSpPr/>
            <p:nvPr/>
          </p:nvSpPr>
          <p:spPr>
            <a:xfrm>
              <a:off x="4513850" y="1299000"/>
              <a:ext cx="56600" cy="40175"/>
            </a:xfrm>
            <a:custGeom>
              <a:avLst/>
              <a:gdLst/>
              <a:ahLst/>
              <a:cxnLst/>
              <a:rect l="l" t="t" r="r" b="b"/>
              <a:pathLst>
                <a:path w="2264" h="1607" extrusionOk="0">
                  <a:moveTo>
                    <a:pt x="2263" y="0"/>
                  </a:moveTo>
                  <a:lnTo>
                    <a:pt x="0" y="1313"/>
                  </a:lnTo>
                  <a:lnTo>
                    <a:pt x="0" y="1607"/>
                  </a:lnTo>
                  <a:lnTo>
                    <a:pt x="2263" y="317"/>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 name="Google Shape;57;p2"/>
            <p:cNvSpPr/>
            <p:nvPr/>
          </p:nvSpPr>
          <p:spPr>
            <a:xfrm>
              <a:off x="4437450" y="1254850"/>
              <a:ext cx="66225" cy="38500"/>
            </a:xfrm>
            <a:custGeom>
              <a:avLst/>
              <a:gdLst/>
              <a:ahLst/>
              <a:cxnLst/>
              <a:rect l="l" t="t" r="r" b="b"/>
              <a:pathLst>
                <a:path w="2649" h="1540" extrusionOk="0">
                  <a:moveTo>
                    <a:pt x="2264" y="1"/>
                  </a:moveTo>
                  <a:lnTo>
                    <a:pt x="1" y="1313"/>
                  </a:lnTo>
                  <a:lnTo>
                    <a:pt x="408" y="1540"/>
                  </a:lnTo>
                  <a:lnTo>
                    <a:pt x="2649" y="227"/>
                  </a:lnTo>
                  <a:lnTo>
                    <a:pt x="2264"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 name="Google Shape;58;p2"/>
            <p:cNvSpPr/>
            <p:nvPr/>
          </p:nvSpPr>
          <p:spPr>
            <a:xfrm>
              <a:off x="4447650" y="1260525"/>
              <a:ext cx="56025" cy="40175"/>
            </a:xfrm>
            <a:custGeom>
              <a:avLst/>
              <a:gdLst/>
              <a:ahLst/>
              <a:cxnLst/>
              <a:rect l="l" t="t" r="r" b="b"/>
              <a:pathLst>
                <a:path w="2241" h="1607" extrusionOk="0">
                  <a:moveTo>
                    <a:pt x="2241" y="0"/>
                  </a:moveTo>
                  <a:lnTo>
                    <a:pt x="0" y="1313"/>
                  </a:lnTo>
                  <a:lnTo>
                    <a:pt x="0" y="1607"/>
                  </a:lnTo>
                  <a:lnTo>
                    <a:pt x="2241" y="317"/>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 name="Google Shape;59;p2"/>
            <p:cNvSpPr/>
            <p:nvPr/>
          </p:nvSpPr>
          <p:spPr>
            <a:xfrm>
              <a:off x="4371250" y="1216375"/>
              <a:ext cx="66225" cy="38500"/>
            </a:xfrm>
            <a:custGeom>
              <a:avLst/>
              <a:gdLst/>
              <a:ahLst/>
              <a:cxnLst/>
              <a:rect l="l" t="t" r="r" b="b"/>
              <a:pathLst>
                <a:path w="2649" h="1540" extrusionOk="0">
                  <a:moveTo>
                    <a:pt x="2242" y="1"/>
                  </a:moveTo>
                  <a:lnTo>
                    <a:pt x="1" y="1313"/>
                  </a:lnTo>
                  <a:lnTo>
                    <a:pt x="408" y="1540"/>
                  </a:lnTo>
                  <a:lnTo>
                    <a:pt x="2649" y="250"/>
                  </a:lnTo>
                  <a:lnTo>
                    <a:pt x="2242"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 name="Google Shape;60;p2"/>
            <p:cNvSpPr/>
            <p:nvPr/>
          </p:nvSpPr>
          <p:spPr>
            <a:xfrm>
              <a:off x="4381450" y="1222600"/>
              <a:ext cx="56025" cy="40200"/>
            </a:xfrm>
            <a:custGeom>
              <a:avLst/>
              <a:gdLst/>
              <a:ahLst/>
              <a:cxnLst/>
              <a:rect l="l" t="t" r="r" b="b"/>
              <a:pathLst>
                <a:path w="2241" h="1608" extrusionOk="0">
                  <a:moveTo>
                    <a:pt x="2241" y="1"/>
                  </a:moveTo>
                  <a:lnTo>
                    <a:pt x="0" y="1291"/>
                  </a:lnTo>
                  <a:lnTo>
                    <a:pt x="0" y="1608"/>
                  </a:lnTo>
                  <a:lnTo>
                    <a:pt x="2241" y="295"/>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 name="Google Shape;61;p2"/>
            <p:cNvSpPr/>
            <p:nvPr/>
          </p:nvSpPr>
          <p:spPr>
            <a:xfrm>
              <a:off x="4305075" y="1178475"/>
              <a:ext cx="66200" cy="37925"/>
            </a:xfrm>
            <a:custGeom>
              <a:avLst/>
              <a:gdLst/>
              <a:ahLst/>
              <a:cxnLst/>
              <a:rect l="l" t="t" r="r" b="b"/>
              <a:pathLst>
                <a:path w="2648" h="1517" extrusionOk="0">
                  <a:moveTo>
                    <a:pt x="2241" y="0"/>
                  </a:moveTo>
                  <a:lnTo>
                    <a:pt x="0" y="1290"/>
                  </a:lnTo>
                  <a:lnTo>
                    <a:pt x="385" y="1517"/>
                  </a:lnTo>
                  <a:lnTo>
                    <a:pt x="2648" y="227"/>
                  </a:lnTo>
                  <a:lnTo>
                    <a:pt x="2241" y="0"/>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 name="Google Shape;62;p2"/>
            <p:cNvSpPr/>
            <p:nvPr/>
          </p:nvSpPr>
          <p:spPr>
            <a:xfrm>
              <a:off x="4314675" y="1184125"/>
              <a:ext cx="56600" cy="40200"/>
            </a:xfrm>
            <a:custGeom>
              <a:avLst/>
              <a:gdLst/>
              <a:ahLst/>
              <a:cxnLst/>
              <a:rect l="l" t="t" r="r" b="b"/>
              <a:pathLst>
                <a:path w="2264" h="1608" extrusionOk="0">
                  <a:moveTo>
                    <a:pt x="2264" y="1"/>
                  </a:moveTo>
                  <a:lnTo>
                    <a:pt x="1" y="1291"/>
                  </a:lnTo>
                  <a:lnTo>
                    <a:pt x="1" y="1608"/>
                  </a:lnTo>
                  <a:lnTo>
                    <a:pt x="2264" y="295"/>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 name="Google Shape;63;p2"/>
            <p:cNvSpPr/>
            <p:nvPr/>
          </p:nvSpPr>
          <p:spPr>
            <a:xfrm>
              <a:off x="4251300" y="1190925"/>
              <a:ext cx="1527700" cy="897950"/>
            </a:xfrm>
            <a:custGeom>
              <a:avLst/>
              <a:gdLst/>
              <a:ahLst/>
              <a:cxnLst/>
              <a:rect l="l" t="t" r="r" b="b"/>
              <a:pathLst>
                <a:path w="61108" h="35918" extrusionOk="0">
                  <a:moveTo>
                    <a:pt x="1" y="0"/>
                  </a:moveTo>
                  <a:lnTo>
                    <a:pt x="1" y="634"/>
                  </a:lnTo>
                  <a:lnTo>
                    <a:pt x="61107" y="35917"/>
                  </a:lnTo>
                  <a:lnTo>
                    <a:pt x="61107" y="35284"/>
                  </a:lnTo>
                  <a:lnTo>
                    <a:pt x="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 name="Google Shape;64;p2"/>
            <p:cNvSpPr/>
            <p:nvPr/>
          </p:nvSpPr>
          <p:spPr>
            <a:xfrm>
              <a:off x="4251300" y="1183000"/>
              <a:ext cx="1542400" cy="890025"/>
            </a:xfrm>
            <a:custGeom>
              <a:avLst/>
              <a:gdLst/>
              <a:ahLst/>
              <a:cxnLst/>
              <a:rect l="l" t="t" r="r" b="b"/>
              <a:pathLst>
                <a:path w="61696" h="35601" extrusionOk="0">
                  <a:moveTo>
                    <a:pt x="589" y="0"/>
                  </a:moveTo>
                  <a:lnTo>
                    <a:pt x="1" y="317"/>
                  </a:lnTo>
                  <a:lnTo>
                    <a:pt x="61107" y="35601"/>
                  </a:lnTo>
                  <a:lnTo>
                    <a:pt x="61696" y="35261"/>
                  </a:lnTo>
                  <a:lnTo>
                    <a:pt x="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 name="Google Shape;65;p2"/>
            <p:cNvSpPr/>
            <p:nvPr/>
          </p:nvSpPr>
          <p:spPr>
            <a:xfrm>
              <a:off x="5778975" y="2064525"/>
              <a:ext cx="14725" cy="24350"/>
            </a:xfrm>
            <a:custGeom>
              <a:avLst/>
              <a:gdLst/>
              <a:ahLst/>
              <a:cxnLst/>
              <a:rect l="l" t="t" r="r" b="b"/>
              <a:pathLst>
                <a:path w="589" h="974" extrusionOk="0">
                  <a:moveTo>
                    <a:pt x="589" y="0"/>
                  </a:moveTo>
                  <a:lnTo>
                    <a:pt x="0" y="340"/>
                  </a:lnTo>
                  <a:lnTo>
                    <a:pt x="0" y="973"/>
                  </a:lnTo>
                  <a:lnTo>
                    <a:pt x="589" y="634"/>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66" name="Google Shape;66;p2"/>
          <p:cNvGrpSpPr/>
          <p:nvPr/>
        </p:nvGrpSpPr>
        <p:grpSpPr>
          <a:xfrm>
            <a:off x="5049716" y="-311940"/>
            <a:ext cx="3435633" cy="1688025"/>
            <a:chOff x="12927559" y="-1158193"/>
            <a:chExt cx="8657675" cy="5671556"/>
          </a:xfrm>
        </p:grpSpPr>
        <p:sp>
          <p:nvSpPr>
            <p:cNvPr id="67" name="Google Shape;67;p2"/>
            <p:cNvSpPr/>
            <p:nvPr/>
          </p:nvSpPr>
          <p:spPr>
            <a:xfrm>
              <a:off x="15844000" y="1736840"/>
              <a:ext cx="190148" cy="265284"/>
            </a:xfrm>
            <a:custGeom>
              <a:avLst/>
              <a:gdLst/>
              <a:ahLst/>
              <a:cxnLst/>
              <a:rect l="l" t="t" r="r" b="b"/>
              <a:pathLst>
                <a:path w="1359" h="1896" extrusionOk="0">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 name="Google Shape;68;p2"/>
            <p:cNvSpPr/>
            <p:nvPr/>
          </p:nvSpPr>
          <p:spPr>
            <a:xfrm>
              <a:off x="15818675" y="1763005"/>
              <a:ext cx="168041" cy="247094"/>
            </a:xfrm>
            <a:custGeom>
              <a:avLst/>
              <a:gdLst/>
              <a:ahLst/>
              <a:cxnLst/>
              <a:rect l="l" t="t" r="r" b="b"/>
              <a:pathLst>
                <a:path w="1201" h="1766" extrusionOk="0">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 name="Google Shape;69;p2"/>
            <p:cNvSpPr/>
            <p:nvPr/>
          </p:nvSpPr>
          <p:spPr>
            <a:xfrm>
              <a:off x="15828189" y="1798824"/>
              <a:ext cx="123687" cy="178954"/>
            </a:xfrm>
            <a:custGeom>
              <a:avLst/>
              <a:gdLst/>
              <a:ahLst/>
              <a:cxnLst/>
              <a:rect l="l" t="t" r="r" b="b"/>
              <a:pathLst>
                <a:path w="884" h="1279" extrusionOk="0">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 name="Google Shape;70;p2"/>
            <p:cNvSpPr/>
            <p:nvPr/>
          </p:nvSpPr>
          <p:spPr>
            <a:xfrm>
              <a:off x="15840921" y="1818552"/>
              <a:ext cx="98222" cy="142296"/>
            </a:xfrm>
            <a:custGeom>
              <a:avLst/>
              <a:gdLst/>
              <a:ahLst/>
              <a:cxnLst/>
              <a:rect l="l" t="t" r="r" b="b"/>
              <a:pathLst>
                <a:path w="702" h="1017" extrusionOk="0">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 name="Google Shape;71;p2"/>
            <p:cNvSpPr/>
            <p:nvPr/>
          </p:nvSpPr>
          <p:spPr>
            <a:xfrm>
              <a:off x="16030929" y="1844297"/>
              <a:ext cx="190008" cy="268642"/>
            </a:xfrm>
            <a:custGeom>
              <a:avLst/>
              <a:gdLst/>
              <a:ahLst/>
              <a:cxnLst/>
              <a:rect l="l" t="t" r="r" b="b"/>
              <a:pathLst>
                <a:path w="1358" h="1920" extrusionOk="0">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 name="Google Shape;72;p2"/>
            <p:cNvSpPr/>
            <p:nvPr/>
          </p:nvSpPr>
          <p:spPr>
            <a:xfrm>
              <a:off x="16002386" y="1870601"/>
              <a:ext cx="167901" cy="247094"/>
            </a:xfrm>
            <a:custGeom>
              <a:avLst/>
              <a:gdLst/>
              <a:ahLst/>
              <a:cxnLst/>
              <a:rect l="l" t="t" r="r" b="b"/>
              <a:pathLst>
                <a:path w="1200" h="1766" extrusionOk="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 name="Google Shape;73;p2"/>
            <p:cNvSpPr/>
            <p:nvPr/>
          </p:nvSpPr>
          <p:spPr>
            <a:xfrm>
              <a:off x="16018197" y="1906140"/>
              <a:ext cx="120469" cy="179234"/>
            </a:xfrm>
            <a:custGeom>
              <a:avLst/>
              <a:gdLst/>
              <a:ahLst/>
              <a:cxnLst/>
              <a:rect l="l" t="t" r="r" b="b"/>
              <a:pathLst>
                <a:path w="861" h="1281" extrusionOk="0">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 name="Google Shape;74;p2"/>
            <p:cNvSpPr/>
            <p:nvPr/>
          </p:nvSpPr>
          <p:spPr>
            <a:xfrm>
              <a:off x="16027711" y="1926289"/>
              <a:ext cx="98362" cy="142156"/>
            </a:xfrm>
            <a:custGeom>
              <a:avLst/>
              <a:gdLst/>
              <a:ahLst/>
              <a:cxnLst/>
              <a:rect l="l" t="t" r="r" b="b"/>
              <a:pathLst>
                <a:path w="703" h="1016" extrusionOk="0">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 name="Google Shape;75;p2"/>
            <p:cNvSpPr/>
            <p:nvPr/>
          </p:nvSpPr>
          <p:spPr>
            <a:xfrm>
              <a:off x="13047888" y="124851"/>
              <a:ext cx="190148" cy="268642"/>
            </a:xfrm>
            <a:custGeom>
              <a:avLst/>
              <a:gdLst/>
              <a:ahLst/>
              <a:cxnLst/>
              <a:rect l="l" t="t" r="r" b="b"/>
              <a:pathLst>
                <a:path w="1359" h="1920" extrusionOk="0">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 name="Google Shape;76;p2"/>
            <p:cNvSpPr/>
            <p:nvPr/>
          </p:nvSpPr>
          <p:spPr>
            <a:xfrm>
              <a:off x="13019485" y="149896"/>
              <a:ext cx="167901" cy="246535"/>
            </a:xfrm>
            <a:custGeom>
              <a:avLst/>
              <a:gdLst/>
              <a:ahLst/>
              <a:cxnLst/>
              <a:rect l="l" t="t" r="r" b="b"/>
              <a:pathLst>
                <a:path w="1200" h="1762" extrusionOk="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7" name="Google Shape;77;p2"/>
            <p:cNvSpPr/>
            <p:nvPr/>
          </p:nvSpPr>
          <p:spPr>
            <a:xfrm>
              <a:off x="13035296" y="186554"/>
              <a:ext cx="120469" cy="179374"/>
            </a:xfrm>
            <a:custGeom>
              <a:avLst/>
              <a:gdLst/>
              <a:ahLst/>
              <a:cxnLst/>
              <a:rect l="l" t="t" r="r" b="b"/>
              <a:pathLst>
                <a:path w="861" h="1282" extrusionOk="0">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8" name="Google Shape;78;p2"/>
            <p:cNvSpPr/>
            <p:nvPr/>
          </p:nvSpPr>
          <p:spPr>
            <a:xfrm>
              <a:off x="13044810" y="206702"/>
              <a:ext cx="98222" cy="142296"/>
            </a:xfrm>
            <a:custGeom>
              <a:avLst/>
              <a:gdLst/>
              <a:ahLst/>
              <a:cxnLst/>
              <a:rect l="l" t="t" r="r" b="b"/>
              <a:pathLst>
                <a:path w="702" h="1017" extrusionOk="0">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9" name="Google Shape;79;p2"/>
            <p:cNvSpPr/>
            <p:nvPr/>
          </p:nvSpPr>
          <p:spPr>
            <a:xfrm>
              <a:off x="13234818" y="231468"/>
              <a:ext cx="190008" cy="269761"/>
            </a:xfrm>
            <a:custGeom>
              <a:avLst/>
              <a:gdLst/>
              <a:ahLst/>
              <a:cxnLst/>
              <a:rect l="l" t="t" r="r" b="b"/>
              <a:pathLst>
                <a:path w="1358" h="1928" extrusionOk="0">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0" name="Google Shape;80;p2"/>
            <p:cNvSpPr/>
            <p:nvPr/>
          </p:nvSpPr>
          <p:spPr>
            <a:xfrm>
              <a:off x="13206275" y="257493"/>
              <a:ext cx="167901" cy="246535"/>
            </a:xfrm>
            <a:custGeom>
              <a:avLst/>
              <a:gdLst/>
              <a:ahLst/>
              <a:cxnLst/>
              <a:rect l="l" t="t" r="r" b="b"/>
              <a:pathLst>
                <a:path w="1200" h="1762" extrusionOk="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1" name="Google Shape;81;p2"/>
            <p:cNvSpPr/>
            <p:nvPr/>
          </p:nvSpPr>
          <p:spPr>
            <a:xfrm>
              <a:off x="13222086" y="294151"/>
              <a:ext cx="120469" cy="179094"/>
            </a:xfrm>
            <a:custGeom>
              <a:avLst/>
              <a:gdLst/>
              <a:ahLst/>
              <a:cxnLst/>
              <a:rect l="l" t="t" r="r" b="b"/>
              <a:pathLst>
                <a:path w="861" h="1280" extrusionOk="0">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2" name="Google Shape;82;p2"/>
            <p:cNvSpPr/>
            <p:nvPr/>
          </p:nvSpPr>
          <p:spPr>
            <a:xfrm>
              <a:off x="13231600" y="311221"/>
              <a:ext cx="98222" cy="144955"/>
            </a:xfrm>
            <a:custGeom>
              <a:avLst/>
              <a:gdLst/>
              <a:ahLst/>
              <a:cxnLst/>
              <a:rect l="l" t="t" r="r" b="b"/>
              <a:pathLst>
                <a:path w="702" h="1036" extrusionOk="0">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3" name="Google Shape;83;p2"/>
            <p:cNvSpPr/>
            <p:nvPr/>
          </p:nvSpPr>
          <p:spPr>
            <a:xfrm>
              <a:off x="13589369" y="440505"/>
              <a:ext cx="190148" cy="269621"/>
            </a:xfrm>
            <a:custGeom>
              <a:avLst/>
              <a:gdLst/>
              <a:ahLst/>
              <a:cxnLst/>
              <a:rect l="l" t="t" r="r" b="b"/>
              <a:pathLst>
                <a:path w="1359" h="1927" extrusionOk="0">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4" name="Google Shape;84;p2"/>
            <p:cNvSpPr/>
            <p:nvPr/>
          </p:nvSpPr>
          <p:spPr>
            <a:xfrm>
              <a:off x="13560966" y="466529"/>
              <a:ext cx="171119" cy="246535"/>
            </a:xfrm>
            <a:custGeom>
              <a:avLst/>
              <a:gdLst/>
              <a:ahLst/>
              <a:cxnLst/>
              <a:rect l="l" t="t" r="r" b="b"/>
              <a:pathLst>
                <a:path w="1223" h="1762" extrusionOk="0">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5" name="Google Shape;85;p2"/>
            <p:cNvSpPr/>
            <p:nvPr/>
          </p:nvSpPr>
          <p:spPr>
            <a:xfrm>
              <a:off x="13573558" y="503188"/>
              <a:ext cx="123687" cy="179374"/>
            </a:xfrm>
            <a:custGeom>
              <a:avLst/>
              <a:gdLst/>
              <a:ahLst/>
              <a:cxnLst/>
              <a:rect l="l" t="t" r="r" b="b"/>
              <a:pathLst>
                <a:path w="884" h="1282" extrusionOk="0">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6" name="Google Shape;86;p2"/>
            <p:cNvSpPr/>
            <p:nvPr/>
          </p:nvSpPr>
          <p:spPr>
            <a:xfrm>
              <a:off x="13586291" y="523476"/>
              <a:ext cx="98222" cy="142156"/>
            </a:xfrm>
            <a:custGeom>
              <a:avLst/>
              <a:gdLst/>
              <a:ahLst/>
              <a:cxnLst/>
              <a:rect l="l" t="t" r="r" b="b"/>
              <a:pathLst>
                <a:path w="702" h="1016" extrusionOk="0">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7" name="Google Shape;87;p2"/>
            <p:cNvSpPr/>
            <p:nvPr/>
          </p:nvSpPr>
          <p:spPr>
            <a:xfrm>
              <a:off x="13776299" y="548101"/>
              <a:ext cx="190008" cy="269761"/>
            </a:xfrm>
            <a:custGeom>
              <a:avLst/>
              <a:gdLst/>
              <a:ahLst/>
              <a:cxnLst/>
              <a:rect l="l" t="t" r="r" b="b"/>
              <a:pathLst>
                <a:path w="1358" h="1928" extrusionOk="0">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8" name="Google Shape;88;p2"/>
            <p:cNvSpPr/>
            <p:nvPr/>
          </p:nvSpPr>
          <p:spPr>
            <a:xfrm>
              <a:off x="13747756" y="574126"/>
              <a:ext cx="167901" cy="246535"/>
            </a:xfrm>
            <a:custGeom>
              <a:avLst/>
              <a:gdLst/>
              <a:ahLst/>
              <a:cxnLst/>
              <a:rect l="l" t="t" r="r" b="b"/>
              <a:pathLst>
                <a:path w="1200" h="1762" extrusionOk="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89" name="Google Shape;89;p2"/>
            <p:cNvSpPr/>
            <p:nvPr/>
          </p:nvSpPr>
          <p:spPr>
            <a:xfrm>
              <a:off x="13760348" y="610924"/>
              <a:ext cx="123687" cy="178954"/>
            </a:xfrm>
            <a:custGeom>
              <a:avLst/>
              <a:gdLst/>
              <a:ahLst/>
              <a:cxnLst/>
              <a:rect l="l" t="t" r="r" b="b"/>
              <a:pathLst>
                <a:path w="884" h="1279" extrusionOk="0">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0" name="Google Shape;90;p2"/>
            <p:cNvSpPr/>
            <p:nvPr/>
          </p:nvSpPr>
          <p:spPr>
            <a:xfrm>
              <a:off x="13773081" y="628414"/>
              <a:ext cx="98362" cy="144395"/>
            </a:xfrm>
            <a:custGeom>
              <a:avLst/>
              <a:gdLst/>
              <a:ahLst/>
              <a:cxnLst/>
              <a:rect l="l" t="t" r="r" b="b"/>
              <a:pathLst>
                <a:path w="703" h="1032" extrusionOk="0">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1" name="Google Shape;91;p2"/>
            <p:cNvSpPr/>
            <p:nvPr/>
          </p:nvSpPr>
          <p:spPr>
            <a:xfrm>
              <a:off x="12927559" y="-632663"/>
              <a:ext cx="3727262" cy="2910284"/>
            </a:xfrm>
            <a:custGeom>
              <a:avLst/>
              <a:gdLst/>
              <a:ahLst/>
              <a:cxnLst/>
              <a:rect l="l" t="t" r="r" b="b"/>
              <a:pathLst>
                <a:path w="26639" h="20800" extrusionOk="0">
                  <a:moveTo>
                    <a:pt x="1" y="1"/>
                  </a:moveTo>
                  <a:lnTo>
                    <a:pt x="1" y="5410"/>
                  </a:lnTo>
                  <a:lnTo>
                    <a:pt x="26639" y="20800"/>
                  </a:lnTo>
                  <a:lnTo>
                    <a:pt x="26639" y="1539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2" name="Google Shape;92;p2"/>
            <p:cNvSpPr/>
            <p:nvPr/>
          </p:nvSpPr>
          <p:spPr>
            <a:xfrm>
              <a:off x="12927559" y="-632663"/>
              <a:ext cx="3727262" cy="2299124"/>
            </a:xfrm>
            <a:custGeom>
              <a:avLst/>
              <a:gdLst/>
              <a:ahLst/>
              <a:cxnLst/>
              <a:rect l="l" t="t" r="r" b="b"/>
              <a:pathLst>
                <a:path w="26639" h="16432" extrusionOk="0">
                  <a:moveTo>
                    <a:pt x="1" y="1"/>
                  </a:moveTo>
                  <a:lnTo>
                    <a:pt x="1" y="1042"/>
                  </a:lnTo>
                  <a:lnTo>
                    <a:pt x="26639" y="16432"/>
                  </a:lnTo>
                  <a:lnTo>
                    <a:pt x="26639" y="1539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3" name="Google Shape;93;p2"/>
            <p:cNvSpPr/>
            <p:nvPr/>
          </p:nvSpPr>
          <p:spPr>
            <a:xfrm>
              <a:off x="12927559" y="-103774"/>
              <a:ext cx="3727262" cy="2261067"/>
            </a:xfrm>
            <a:custGeom>
              <a:avLst/>
              <a:gdLst/>
              <a:ahLst/>
              <a:cxnLst/>
              <a:rect l="l" t="t" r="r" b="b"/>
              <a:pathLst>
                <a:path w="26639" h="16160" extrusionOk="0">
                  <a:moveTo>
                    <a:pt x="1" y="0"/>
                  </a:moveTo>
                  <a:lnTo>
                    <a:pt x="1" y="770"/>
                  </a:lnTo>
                  <a:lnTo>
                    <a:pt x="26639" y="16160"/>
                  </a:lnTo>
                  <a:lnTo>
                    <a:pt x="26639" y="1539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4" name="Google Shape;94;p2"/>
            <p:cNvSpPr/>
            <p:nvPr/>
          </p:nvSpPr>
          <p:spPr>
            <a:xfrm>
              <a:off x="12927559" y="-743477"/>
              <a:ext cx="4116793" cy="2378318"/>
            </a:xfrm>
            <a:custGeom>
              <a:avLst/>
              <a:gdLst/>
              <a:ahLst/>
              <a:cxnLst/>
              <a:rect l="l" t="t" r="r" b="b"/>
              <a:pathLst>
                <a:path w="29423" h="16998" extrusionOk="0">
                  <a:moveTo>
                    <a:pt x="1359" y="1"/>
                  </a:moveTo>
                  <a:lnTo>
                    <a:pt x="1" y="793"/>
                  </a:lnTo>
                  <a:lnTo>
                    <a:pt x="28042" y="16997"/>
                  </a:lnTo>
                  <a:lnTo>
                    <a:pt x="29422" y="16183"/>
                  </a:lnTo>
                  <a:lnTo>
                    <a:pt x="1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5" name="Google Shape;95;p2"/>
            <p:cNvSpPr/>
            <p:nvPr/>
          </p:nvSpPr>
          <p:spPr>
            <a:xfrm>
              <a:off x="13659048" y="-1158193"/>
              <a:ext cx="3898241" cy="2251552"/>
            </a:xfrm>
            <a:custGeom>
              <a:avLst/>
              <a:gdLst/>
              <a:ahLst/>
              <a:cxnLst/>
              <a:rect l="l" t="t" r="r" b="b"/>
              <a:pathLst>
                <a:path w="27861" h="16092" extrusionOk="0">
                  <a:moveTo>
                    <a:pt x="1223" y="0"/>
                  </a:moveTo>
                  <a:lnTo>
                    <a:pt x="1" y="702"/>
                  </a:lnTo>
                  <a:lnTo>
                    <a:pt x="26639" y="16091"/>
                  </a:lnTo>
                  <a:lnTo>
                    <a:pt x="27861" y="15367"/>
                  </a:lnTo>
                  <a:lnTo>
                    <a:pt x="12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6" name="Google Shape;96;p2"/>
            <p:cNvSpPr/>
            <p:nvPr/>
          </p:nvSpPr>
          <p:spPr>
            <a:xfrm>
              <a:off x="13738241" y="-1158193"/>
              <a:ext cx="3819048" cy="2203980"/>
            </a:xfrm>
            <a:custGeom>
              <a:avLst/>
              <a:gdLst/>
              <a:ahLst/>
              <a:cxnLst/>
              <a:rect l="l" t="t" r="r" b="b"/>
              <a:pathLst>
                <a:path w="27295" h="15752" extrusionOk="0">
                  <a:moveTo>
                    <a:pt x="657" y="0"/>
                  </a:moveTo>
                  <a:lnTo>
                    <a:pt x="0" y="385"/>
                  </a:lnTo>
                  <a:lnTo>
                    <a:pt x="26638" y="15752"/>
                  </a:lnTo>
                  <a:lnTo>
                    <a:pt x="27295" y="15367"/>
                  </a:lnTo>
                  <a:lnTo>
                    <a:pt x="6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7" name="Google Shape;97;p2"/>
            <p:cNvSpPr/>
            <p:nvPr/>
          </p:nvSpPr>
          <p:spPr>
            <a:xfrm>
              <a:off x="12927559" y="-686391"/>
              <a:ext cx="4015492" cy="2321231"/>
            </a:xfrm>
            <a:custGeom>
              <a:avLst/>
              <a:gdLst/>
              <a:ahLst/>
              <a:cxnLst/>
              <a:rect l="l" t="t" r="r" b="b"/>
              <a:pathLst>
                <a:path w="28699" h="16590" extrusionOk="0">
                  <a:moveTo>
                    <a:pt x="657" y="0"/>
                  </a:moveTo>
                  <a:lnTo>
                    <a:pt x="1" y="385"/>
                  </a:lnTo>
                  <a:lnTo>
                    <a:pt x="28042" y="16589"/>
                  </a:lnTo>
                  <a:lnTo>
                    <a:pt x="28698" y="16205"/>
                  </a:lnTo>
                  <a:lnTo>
                    <a:pt x="6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8" name="Google Shape;98;p2"/>
            <p:cNvSpPr/>
            <p:nvPr/>
          </p:nvSpPr>
          <p:spPr>
            <a:xfrm>
              <a:off x="13117567" y="-1060111"/>
              <a:ext cx="4268743" cy="2466885"/>
            </a:xfrm>
            <a:custGeom>
              <a:avLst/>
              <a:gdLst/>
              <a:ahLst/>
              <a:cxnLst/>
              <a:rect l="l" t="t" r="r" b="b"/>
              <a:pathLst>
                <a:path w="30509" h="17631" extrusionOk="0">
                  <a:moveTo>
                    <a:pt x="3871" y="1"/>
                  </a:moveTo>
                  <a:lnTo>
                    <a:pt x="1" y="2264"/>
                  </a:lnTo>
                  <a:lnTo>
                    <a:pt x="26639" y="17631"/>
                  </a:lnTo>
                  <a:lnTo>
                    <a:pt x="30509" y="15390"/>
                  </a:lnTo>
                  <a:lnTo>
                    <a:pt x="3871"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99" name="Google Shape;99;p2"/>
            <p:cNvSpPr/>
            <p:nvPr/>
          </p:nvSpPr>
          <p:spPr>
            <a:xfrm>
              <a:off x="13117567" y="-1060111"/>
              <a:ext cx="4268743" cy="2466885"/>
            </a:xfrm>
            <a:custGeom>
              <a:avLst/>
              <a:gdLst/>
              <a:ahLst/>
              <a:cxnLst/>
              <a:rect l="l" t="t" r="r" b="b"/>
              <a:pathLst>
                <a:path w="30509" h="17631" extrusionOk="0">
                  <a:moveTo>
                    <a:pt x="3871" y="1"/>
                  </a:moveTo>
                  <a:lnTo>
                    <a:pt x="1" y="2264"/>
                  </a:lnTo>
                  <a:lnTo>
                    <a:pt x="26639" y="17631"/>
                  </a:lnTo>
                  <a:lnTo>
                    <a:pt x="30509" y="15390"/>
                  </a:lnTo>
                  <a:lnTo>
                    <a:pt x="38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0" name="Google Shape;100;p2"/>
            <p:cNvSpPr/>
            <p:nvPr/>
          </p:nvSpPr>
          <p:spPr>
            <a:xfrm>
              <a:off x="14159393" y="301567"/>
              <a:ext cx="1070509" cy="867768"/>
            </a:xfrm>
            <a:custGeom>
              <a:avLst/>
              <a:gdLst/>
              <a:ahLst/>
              <a:cxnLst/>
              <a:rect l="l" t="t" r="r" b="b"/>
              <a:pathLst>
                <a:path w="7651" h="6202" extrusionOk="0">
                  <a:moveTo>
                    <a:pt x="1" y="0"/>
                  </a:moveTo>
                  <a:lnTo>
                    <a:pt x="1" y="1788"/>
                  </a:lnTo>
                  <a:lnTo>
                    <a:pt x="7650" y="6202"/>
                  </a:lnTo>
                  <a:lnTo>
                    <a:pt x="7650" y="441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1" name="Google Shape;101;p2"/>
            <p:cNvSpPr/>
            <p:nvPr/>
          </p:nvSpPr>
          <p:spPr>
            <a:xfrm>
              <a:off x="14184718" y="348999"/>
              <a:ext cx="1013422" cy="772904"/>
            </a:xfrm>
            <a:custGeom>
              <a:avLst/>
              <a:gdLst/>
              <a:ahLst/>
              <a:cxnLst/>
              <a:rect l="l" t="t" r="r" b="b"/>
              <a:pathLst>
                <a:path w="7243" h="5524" extrusionOk="0">
                  <a:moveTo>
                    <a:pt x="1" y="1"/>
                  </a:moveTo>
                  <a:lnTo>
                    <a:pt x="1" y="1336"/>
                  </a:lnTo>
                  <a:lnTo>
                    <a:pt x="7243" y="5523"/>
                  </a:lnTo>
                  <a:lnTo>
                    <a:pt x="7243" y="416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2" name="Google Shape;102;p2"/>
            <p:cNvSpPr/>
            <p:nvPr/>
          </p:nvSpPr>
          <p:spPr>
            <a:xfrm>
              <a:off x="13019485" y="-360243"/>
              <a:ext cx="446617" cy="509999"/>
            </a:xfrm>
            <a:custGeom>
              <a:avLst/>
              <a:gdLst/>
              <a:ahLst/>
              <a:cxnLst/>
              <a:rect l="l" t="t" r="r" b="b"/>
              <a:pathLst>
                <a:path w="3192" h="3645" extrusionOk="0">
                  <a:moveTo>
                    <a:pt x="0" y="0"/>
                  </a:moveTo>
                  <a:lnTo>
                    <a:pt x="0" y="1788"/>
                  </a:lnTo>
                  <a:lnTo>
                    <a:pt x="3191" y="3644"/>
                  </a:lnTo>
                  <a:lnTo>
                    <a:pt x="3191" y="183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3" name="Google Shape;103;p2"/>
            <p:cNvSpPr/>
            <p:nvPr/>
          </p:nvSpPr>
          <p:spPr>
            <a:xfrm>
              <a:off x="13044810" y="-315889"/>
              <a:ext cx="392748" cy="414855"/>
            </a:xfrm>
            <a:custGeom>
              <a:avLst/>
              <a:gdLst/>
              <a:ahLst/>
              <a:cxnLst/>
              <a:rect l="l" t="t" r="r" b="b"/>
              <a:pathLst>
                <a:path w="2807" h="2965" extrusionOk="0">
                  <a:moveTo>
                    <a:pt x="0" y="0"/>
                  </a:moveTo>
                  <a:lnTo>
                    <a:pt x="0" y="1358"/>
                  </a:lnTo>
                  <a:lnTo>
                    <a:pt x="2806" y="2965"/>
                  </a:lnTo>
                  <a:lnTo>
                    <a:pt x="2806" y="163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4" name="Google Shape;104;p2"/>
            <p:cNvSpPr/>
            <p:nvPr/>
          </p:nvSpPr>
          <p:spPr>
            <a:xfrm>
              <a:off x="13583073" y="-34096"/>
              <a:ext cx="449835" cy="509999"/>
            </a:xfrm>
            <a:custGeom>
              <a:avLst/>
              <a:gdLst/>
              <a:ahLst/>
              <a:cxnLst/>
              <a:rect l="l" t="t" r="r" b="b"/>
              <a:pathLst>
                <a:path w="3215" h="3645" extrusionOk="0">
                  <a:moveTo>
                    <a:pt x="1" y="0"/>
                  </a:moveTo>
                  <a:lnTo>
                    <a:pt x="1" y="1811"/>
                  </a:lnTo>
                  <a:lnTo>
                    <a:pt x="3214" y="3644"/>
                  </a:lnTo>
                  <a:lnTo>
                    <a:pt x="3214" y="18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5" name="Google Shape;105;p2"/>
            <p:cNvSpPr/>
            <p:nvPr/>
          </p:nvSpPr>
          <p:spPr>
            <a:xfrm>
              <a:off x="13611616" y="13336"/>
              <a:ext cx="392748" cy="414995"/>
            </a:xfrm>
            <a:custGeom>
              <a:avLst/>
              <a:gdLst/>
              <a:ahLst/>
              <a:cxnLst/>
              <a:rect l="l" t="t" r="r" b="b"/>
              <a:pathLst>
                <a:path w="2807" h="2966" extrusionOk="0">
                  <a:moveTo>
                    <a:pt x="0" y="1"/>
                  </a:moveTo>
                  <a:lnTo>
                    <a:pt x="0" y="1336"/>
                  </a:lnTo>
                  <a:lnTo>
                    <a:pt x="2807" y="2966"/>
                  </a:lnTo>
                  <a:lnTo>
                    <a:pt x="2807" y="16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6" name="Google Shape;106;p2"/>
            <p:cNvSpPr/>
            <p:nvPr/>
          </p:nvSpPr>
          <p:spPr>
            <a:xfrm>
              <a:off x="15353169" y="988701"/>
              <a:ext cx="446617" cy="513077"/>
            </a:xfrm>
            <a:custGeom>
              <a:avLst/>
              <a:gdLst/>
              <a:ahLst/>
              <a:cxnLst/>
              <a:rect l="l" t="t" r="r" b="b"/>
              <a:pathLst>
                <a:path w="3192" h="3667" extrusionOk="0">
                  <a:moveTo>
                    <a:pt x="1" y="1"/>
                  </a:moveTo>
                  <a:lnTo>
                    <a:pt x="1" y="1811"/>
                  </a:lnTo>
                  <a:lnTo>
                    <a:pt x="3192" y="3667"/>
                  </a:lnTo>
                  <a:lnTo>
                    <a:pt x="3192" y="185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7" name="Google Shape;107;p2"/>
            <p:cNvSpPr/>
            <p:nvPr/>
          </p:nvSpPr>
          <p:spPr>
            <a:xfrm>
              <a:off x="15378494" y="1036273"/>
              <a:ext cx="392888" cy="414855"/>
            </a:xfrm>
            <a:custGeom>
              <a:avLst/>
              <a:gdLst/>
              <a:ahLst/>
              <a:cxnLst/>
              <a:rect l="l" t="t" r="r" b="b"/>
              <a:pathLst>
                <a:path w="2808" h="2965" extrusionOk="0">
                  <a:moveTo>
                    <a:pt x="1" y="0"/>
                  </a:moveTo>
                  <a:lnTo>
                    <a:pt x="1" y="1335"/>
                  </a:lnTo>
                  <a:lnTo>
                    <a:pt x="2807" y="2965"/>
                  </a:lnTo>
                  <a:lnTo>
                    <a:pt x="2807" y="163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8" name="Google Shape;108;p2"/>
            <p:cNvSpPr/>
            <p:nvPr/>
          </p:nvSpPr>
          <p:spPr>
            <a:xfrm>
              <a:off x="15916897" y="1318067"/>
              <a:ext cx="449835" cy="509999"/>
            </a:xfrm>
            <a:custGeom>
              <a:avLst/>
              <a:gdLst/>
              <a:ahLst/>
              <a:cxnLst/>
              <a:rect l="l" t="t" r="r" b="b"/>
              <a:pathLst>
                <a:path w="3215" h="3645" extrusionOk="0">
                  <a:moveTo>
                    <a:pt x="0" y="0"/>
                  </a:moveTo>
                  <a:lnTo>
                    <a:pt x="0" y="1788"/>
                  </a:lnTo>
                  <a:lnTo>
                    <a:pt x="3214" y="3644"/>
                  </a:lnTo>
                  <a:lnTo>
                    <a:pt x="3214" y="183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09" name="Google Shape;109;p2"/>
            <p:cNvSpPr/>
            <p:nvPr/>
          </p:nvSpPr>
          <p:spPr>
            <a:xfrm>
              <a:off x="15942222" y="1362421"/>
              <a:ext cx="395967" cy="414855"/>
            </a:xfrm>
            <a:custGeom>
              <a:avLst/>
              <a:gdLst/>
              <a:ahLst/>
              <a:cxnLst/>
              <a:rect l="l" t="t" r="r" b="b"/>
              <a:pathLst>
                <a:path w="2830" h="2965" extrusionOk="0">
                  <a:moveTo>
                    <a:pt x="0" y="0"/>
                  </a:moveTo>
                  <a:lnTo>
                    <a:pt x="0" y="1358"/>
                  </a:lnTo>
                  <a:lnTo>
                    <a:pt x="2829" y="2965"/>
                  </a:lnTo>
                  <a:lnTo>
                    <a:pt x="2829" y="163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0" name="Google Shape;110;p2"/>
            <p:cNvSpPr/>
            <p:nvPr/>
          </p:nvSpPr>
          <p:spPr>
            <a:xfrm>
              <a:off x="16654682" y="991919"/>
              <a:ext cx="902608" cy="1282624"/>
            </a:xfrm>
            <a:custGeom>
              <a:avLst/>
              <a:gdLst/>
              <a:ahLst/>
              <a:cxnLst/>
              <a:rect l="l" t="t" r="r" b="b"/>
              <a:pathLst>
                <a:path w="6451" h="9167" extrusionOk="0">
                  <a:moveTo>
                    <a:pt x="6451" y="0"/>
                  </a:moveTo>
                  <a:lnTo>
                    <a:pt x="1" y="3757"/>
                  </a:lnTo>
                  <a:lnTo>
                    <a:pt x="1" y="9166"/>
                  </a:lnTo>
                  <a:lnTo>
                    <a:pt x="6451" y="5409"/>
                  </a:lnTo>
                  <a:lnTo>
                    <a:pt x="6451"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1" name="Google Shape;111;p2"/>
            <p:cNvSpPr/>
            <p:nvPr/>
          </p:nvSpPr>
          <p:spPr>
            <a:xfrm>
              <a:off x="15647695" y="387056"/>
              <a:ext cx="1083101" cy="652435"/>
            </a:xfrm>
            <a:custGeom>
              <a:avLst/>
              <a:gdLst/>
              <a:ahLst/>
              <a:cxnLst/>
              <a:rect l="l" t="t" r="r" b="b"/>
              <a:pathLst>
                <a:path w="7741" h="4663" extrusionOk="0">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2" name="Google Shape;112;p2"/>
            <p:cNvSpPr/>
            <p:nvPr/>
          </p:nvSpPr>
          <p:spPr>
            <a:xfrm>
              <a:off x="16144822" y="893697"/>
              <a:ext cx="449835" cy="114592"/>
            </a:xfrm>
            <a:custGeom>
              <a:avLst/>
              <a:gdLst/>
              <a:ahLst/>
              <a:cxnLst/>
              <a:rect l="l" t="t" r="r" b="b"/>
              <a:pathLst>
                <a:path w="3215" h="819" extrusionOk="0">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3" name="Google Shape;113;p2"/>
            <p:cNvSpPr/>
            <p:nvPr/>
          </p:nvSpPr>
          <p:spPr>
            <a:xfrm>
              <a:off x="15685753" y="624496"/>
              <a:ext cx="937447" cy="133201"/>
            </a:xfrm>
            <a:custGeom>
              <a:avLst/>
              <a:gdLst/>
              <a:ahLst/>
              <a:cxnLst/>
              <a:rect l="l" t="t" r="r" b="b"/>
              <a:pathLst>
                <a:path w="6700" h="952" extrusionOk="0">
                  <a:moveTo>
                    <a:pt x="0" y="1"/>
                  </a:moveTo>
                  <a:cubicBezTo>
                    <a:pt x="0" y="23"/>
                    <a:pt x="23" y="46"/>
                    <a:pt x="45" y="46"/>
                  </a:cubicBezTo>
                  <a:lnTo>
                    <a:pt x="1607" y="951"/>
                  </a:lnTo>
                  <a:lnTo>
                    <a:pt x="6699" y="951"/>
                  </a:lnTo>
                  <a:lnTo>
                    <a:pt x="5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4" name="Google Shape;114;p2"/>
            <p:cNvSpPr/>
            <p:nvPr/>
          </p:nvSpPr>
          <p:spPr>
            <a:xfrm>
              <a:off x="15669942" y="416998"/>
              <a:ext cx="725192" cy="210856"/>
            </a:xfrm>
            <a:custGeom>
              <a:avLst/>
              <a:gdLst/>
              <a:ahLst/>
              <a:cxnLst/>
              <a:rect l="l" t="t" r="r" b="b"/>
              <a:pathLst>
                <a:path w="5183" h="1507" extrusionOk="0">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5" name="Google Shape;115;p2"/>
            <p:cNvSpPr/>
            <p:nvPr/>
          </p:nvSpPr>
          <p:spPr>
            <a:xfrm>
              <a:off x="15669942" y="416998"/>
              <a:ext cx="725192" cy="210856"/>
            </a:xfrm>
            <a:custGeom>
              <a:avLst/>
              <a:gdLst/>
              <a:ahLst/>
              <a:cxnLst/>
              <a:rect l="l" t="t" r="r" b="b"/>
              <a:pathLst>
                <a:path w="5183" h="1507" extrusionOk="0">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6" name="Google Shape;116;p2"/>
            <p:cNvSpPr/>
            <p:nvPr/>
          </p:nvSpPr>
          <p:spPr>
            <a:xfrm>
              <a:off x="15910600" y="757558"/>
              <a:ext cx="798089" cy="136280"/>
            </a:xfrm>
            <a:custGeom>
              <a:avLst/>
              <a:gdLst/>
              <a:ahLst/>
              <a:cxnLst/>
              <a:rect l="l" t="t" r="r" b="b"/>
              <a:pathLst>
                <a:path w="5704" h="974" extrusionOk="0">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7" name="Google Shape;117;p2"/>
            <p:cNvSpPr/>
            <p:nvPr/>
          </p:nvSpPr>
          <p:spPr>
            <a:xfrm>
              <a:off x="15910600" y="757558"/>
              <a:ext cx="798089" cy="136280"/>
            </a:xfrm>
            <a:custGeom>
              <a:avLst/>
              <a:gdLst/>
              <a:ahLst/>
              <a:cxnLst/>
              <a:rect l="l" t="t" r="r" b="b"/>
              <a:pathLst>
                <a:path w="5704" h="974" extrusionOk="0">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8" name="Google Shape;118;p2"/>
            <p:cNvSpPr/>
            <p:nvPr/>
          </p:nvSpPr>
          <p:spPr>
            <a:xfrm>
              <a:off x="13589369" y="-800424"/>
              <a:ext cx="1080023" cy="652435"/>
            </a:xfrm>
            <a:custGeom>
              <a:avLst/>
              <a:gdLst/>
              <a:ahLst/>
              <a:cxnLst/>
              <a:rect l="l" t="t" r="r" b="b"/>
              <a:pathLst>
                <a:path w="7719" h="4663" extrusionOk="0">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19" name="Google Shape;119;p2"/>
            <p:cNvSpPr/>
            <p:nvPr/>
          </p:nvSpPr>
          <p:spPr>
            <a:xfrm>
              <a:off x="14086636" y="-293782"/>
              <a:ext cx="449695" cy="114592"/>
            </a:xfrm>
            <a:custGeom>
              <a:avLst/>
              <a:gdLst/>
              <a:ahLst/>
              <a:cxnLst/>
              <a:rect l="l" t="t" r="r" b="b"/>
              <a:pathLst>
                <a:path w="3214" h="819" extrusionOk="0">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0" name="Google Shape;120;p2"/>
            <p:cNvSpPr/>
            <p:nvPr/>
          </p:nvSpPr>
          <p:spPr>
            <a:xfrm>
              <a:off x="13624208" y="-562984"/>
              <a:ext cx="940665" cy="133201"/>
            </a:xfrm>
            <a:custGeom>
              <a:avLst/>
              <a:gdLst/>
              <a:ahLst/>
              <a:cxnLst/>
              <a:rect l="l" t="t" r="r" b="b"/>
              <a:pathLst>
                <a:path w="6723" h="952" extrusionOk="0">
                  <a:moveTo>
                    <a:pt x="1" y="1"/>
                  </a:moveTo>
                  <a:cubicBezTo>
                    <a:pt x="23" y="23"/>
                    <a:pt x="46" y="46"/>
                    <a:pt x="69" y="46"/>
                  </a:cubicBezTo>
                  <a:lnTo>
                    <a:pt x="1630" y="951"/>
                  </a:lnTo>
                  <a:lnTo>
                    <a:pt x="6722" y="951"/>
                  </a:lnTo>
                  <a:lnTo>
                    <a:pt x="5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1" name="Google Shape;121;p2"/>
            <p:cNvSpPr/>
            <p:nvPr/>
          </p:nvSpPr>
          <p:spPr>
            <a:xfrm>
              <a:off x="13611616" y="-770481"/>
              <a:ext cx="722114" cy="210856"/>
            </a:xfrm>
            <a:custGeom>
              <a:avLst/>
              <a:gdLst/>
              <a:ahLst/>
              <a:cxnLst/>
              <a:rect l="l" t="t" r="r" b="b"/>
              <a:pathLst>
                <a:path w="5161" h="1507" extrusionOk="0">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2" name="Google Shape;122;p2"/>
            <p:cNvSpPr/>
            <p:nvPr/>
          </p:nvSpPr>
          <p:spPr>
            <a:xfrm>
              <a:off x="13611616" y="-770481"/>
              <a:ext cx="722114" cy="210856"/>
            </a:xfrm>
            <a:custGeom>
              <a:avLst/>
              <a:gdLst/>
              <a:ahLst/>
              <a:cxnLst/>
              <a:rect l="l" t="t" r="r" b="b"/>
              <a:pathLst>
                <a:path w="5161" h="1507" extrusionOk="0">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3" name="Google Shape;123;p2"/>
            <p:cNvSpPr/>
            <p:nvPr/>
          </p:nvSpPr>
          <p:spPr>
            <a:xfrm>
              <a:off x="13852274" y="-429922"/>
              <a:ext cx="798089" cy="136280"/>
            </a:xfrm>
            <a:custGeom>
              <a:avLst/>
              <a:gdLst/>
              <a:ahLst/>
              <a:cxnLst/>
              <a:rect l="l" t="t" r="r" b="b"/>
              <a:pathLst>
                <a:path w="5704" h="974" extrusionOk="0">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4" name="Google Shape;124;p2"/>
            <p:cNvSpPr/>
            <p:nvPr/>
          </p:nvSpPr>
          <p:spPr>
            <a:xfrm>
              <a:off x="13852274" y="-429922"/>
              <a:ext cx="798089" cy="136280"/>
            </a:xfrm>
            <a:custGeom>
              <a:avLst/>
              <a:gdLst/>
              <a:ahLst/>
              <a:cxnLst/>
              <a:rect l="l" t="t" r="r" b="b"/>
              <a:pathLst>
                <a:path w="5704" h="974" extrusionOk="0">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5" name="Google Shape;125;p2"/>
            <p:cNvSpPr/>
            <p:nvPr/>
          </p:nvSpPr>
          <p:spPr>
            <a:xfrm>
              <a:off x="19593369" y="3909199"/>
              <a:ext cx="190148" cy="268362"/>
            </a:xfrm>
            <a:custGeom>
              <a:avLst/>
              <a:gdLst/>
              <a:ahLst/>
              <a:cxnLst/>
              <a:rect l="l" t="t" r="r" b="b"/>
              <a:pathLst>
                <a:path w="1359" h="1918" extrusionOk="0">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6" name="Google Shape;126;p2"/>
            <p:cNvSpPr/>
            <p:nvPr/>
          </p:nvSpPr>
          <p:spPr>
            <a:xfrm>
              <a:off x="19564826" y="3933965"/>
              <a:ext cx="167901" cy="246535"/>
            </a:xfrm>
            <a:custGeom>
              <a:avLst/>
              <a:gdLst/>
              <a:ahLst/>
              <a:cxnLst/>
              <a:rect l="l" t="t" r="r" b="b"/>
              <a:pathLst>
                <a:path w="1200" h="1762" extrusionOk="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7" name="Google Shape;127;p2"/>
            <p:cNvSpPr/>
            <p:nvPr/>
          </p:nvSpPr>
          <p:spPr>
            <a:xfrm>
              <a:off x="19577418" y="3973841"/>
              <a:ext cx="123687" cy="177695"/>
            </a:xfrm>
            <a:custGeom>
              <a:avLst/>
              <a:gdLst/>
              <a:ahLst/>
              <a:cxnLst/>
              <a:rect l="l" t="t" r="r" b="b"/>
              <a:pathLst>
                <a:path w="884" h="1270" extrusionOk="0">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8" name="Google Shape;128;p2"/>
            <p:cNvSpPr/>
            <p:nvPr/>
          </p:nvSpPr>
          <p:spPr>
            <a:xfrm>
              <a:off x="19590151" y="3990911"/>
              <a:ext cx="98362" cy="142156"/>
            </a:xfrm>
            <a:custGeom>
              <a:avLst/>
              <a:gdLst/>
              <a:ahLst/>
              <a:cxnLst/>
              <a:rect l="l" t="t" r="r" b="b"/>
              <a:pathLst>
                <a:path w="703" h="1016" extrusionOk="0">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29" name="Google Shape;129;p2"/>
            <p:cNvSpPr/>
            <p:nvPr/>
          </p:nvSpPr>
          <p:spPr>
            <a:xfrm>
              <a:off x="19780159" y="4016656"/>
              <a:ext cx="190148" cy="268642"/>
            </a:xfrm>
            <a:custGeom>
              <a:avLst/>
              <a:gdLst/>
              <a:ahLst/>
              <a:cxnLst/>
              <a:rect l="l" t="t" r="r" b="b"/>
              <a:pathLst>
                <a:path w="1359" h="1920" extrusionOk="0">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0" name="Google Shape;130;p2"/>
            <p:cNvSpPr/>
            <p:nvPr/>
          </p:nvSpPr>
          <p:spPr>
            <a:xfrm>
              <a:off x="19751616" y="4042960"/>
              <a:ext cx="168041" cy="247094"/>
            </a:xfrm>
            <a:custGeom>
              <a:avLst/>
              <a:gdLst/>
              <a:ahLst/>
              <a:cxnLst/>
              <a:rect l="l" t="t" r="r" b="b"/>
              <a:pathLst>
                <a:path w="1201" h="1766" extrusionOk="0">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1" name="Google Shape;131;p2"/>
            <p:cNvSpPr/>
            <p:nvPr/>
          </p:nvSpPr>
          <p:spPr>
            <a:xfrm>
              <a:off x="19764348" y="4078360"/>
              <a:ext cx="123547" cy="179374"/>
            </a:xfrm>
            <a:custGeom>
              <a:avLst/>
              <a:gdLst/>
              <a:ahLst/>
              <a:cxnLst/>
              <a:rect l="l" t="t" r="r" b="b"/>
              <a:pathLst>
                <a:path w="883" h="1282" extrusionOk="0">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2" name="Google Shape;132;p2"/>
            <p:cNvSpPr/>
            <p:nvPr/>
          </p:nvSpPr>
          <p:spPr>
            <a:xfrm>
              <a:off x="19776941" y="4098508"/>
              <a:ext cx="98362" cy="142156"/>
            </a:xfrm>
            <a:custGeom>
              <a:avLst/>
              <a:gdLst/>
              <a:ahLst/>
              <a:cxnLst/>
              <a:rect l="l" t="t" r="r" b="b"/>
              <a:pathLst>
                <a:path w="703" h="1016" extrusionOk="0">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3" name="Google Shape;133;p2"/>
            <p:cNvSpPr/>
            <p:nvPr/>
          </p:nvSpPr>
          <p:spPr>
            <a:xfrm>
              <a:off x="16797258" y="2297070"/>
              <a:ext cx="190008" cy="265563"/>
            </a:xfrm>
            <a:custGeom>
              <a:avLst/>
              <a:gdLst/>
              <a:ahLst/>
              <a:cxnLst/>
              <a:rect l="l" t="t" r="r" b="b"/>
              <a:pathLst>
                <a:path w="1358" h="1898" extrusionOk="0">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4" name="Google Shape;134;p2"/>
            <p:cNvSpPr/>
            <p:nvPr/>
          </p:nvSpPr>
          <p:spPr>
            <a:xfrm>
              <a:off x="16765496" y="2322115"/>
              <a:ext cx="171119" cy="246675"/>
            </a:xfrm>
            <a:custGeom>
              <a:avLst/>
              <a:gdLst/>
              <a:ahLst/>
              <a:cxnLst/>
              <a:rect l="l" t="t" r="r" b="b"/>
              <a:pathLst>
                <a:path w="1223" h="1763" extrusionOk="0">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5" name="Google Shape;135;p2"/>
            <p:cNvSpPr/>
            <p:nvPr/>
          </p:nvSpPr>
          <p:spPr>
            <a:xfrm>
              <a:off x="16781307" y="2357514"/>
              <a:ext cx="123687" cy="180354"/>
            </a:xfrm>
            <a:custGeom>
              <a:avLst/>
              <a:gdLst/>
              <a:ahLst/>
              <a:cxnLst/>
              <a:rect l="l" t="t" r="r" b="b"/>
              <a:pathLst>
                <a:path w="884" h="1289" extrusionOk="0">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6" name="Google Shape;136;p2"/>
            <p:cNvSpPr/>
            <p:nvPr/>
          </p:nvSpPr>
          <p:spPr>
            <a:xfrm>
              <a:off x="16794039" y="2376403"/>
              <a:ext cx="98222" cy="144815"/>
            </a:xfrm>
            <a:custGeom>
              <a:avLst/>
              <a:gdLst/>
              <a:ahLst/>
              <a:cxnLst/>
              <a:rect l="l" t="t" r="r" b="b"/>
              <a:pathLst>
                <a:path w="702" h="1035" extrusionOk="0">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7" name="Google Shape;137;p2"/>
            <p:cNvSpPr/>
            <p:nvPr/>
          </p:nvSpPr>
          <p:spPr>
            <a:xfrm>
              <a:off x="16984047" y="2403687"/>
              <a:ext cx="190148" cy="269761"/>
            </a:xfrm>
            <a:custGeom>
              <a:avLst/>
              <a:gdLst/>
              <a:ahLst/>
              <a:cxnLst/>
              <a:rect l="l" t="t" r="r" b="b"/>
              <a:pathLst>
                <a:path w="1359" h="1928" extrusionOk="0">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8" name="Google Shape;138;p2"/>
            <p:cNvSpPr/>
            <p:nvPr/>
          </p:nvSpPr>
          <p:spPr>
            <a:xfrm>
              <a:off x="16955504" y="2429852"/>
              <a:ext cx="168041" cy="246535"/>
            </a:xfrm>
            <a:custGeom>
              <a:avLst/>
              <a:gdLst/>
              <a:ahLst/>
              <a:cxnLst/>
              <a:rect l="l" t="t" r="r" b="b"/>
              <a:pathLst>
                <a:path w="1201" h="1762" extrusionOk="0">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39" name="Google Shape;139;p2"/>
            <p:cNvSpPr/>
            <p:nvPr/>
          </p:nvSpPr>
          <p:spPr>
            <a:xfrm>
              <a:off x="16968237" y="2466510"/>
              <a:ext cx="123547" cy="178954"/>
            </a:xfrm>
            <a:custGeom>
              <a:avLst/>
              <a:gdLst/>
              <a:ahLst/>
              <a:cxnLst/>
              <a:rect l="l" t="t" r="r" b="b"/>
              <a:pathLst>
                <a:path w="883" h="1279" extrusionOk="0">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0" name="Google Shape;140;p2"/>
            <p:cNvSpPr/>
            <p:nvPr/>
          </p:nvSpPr>
          <p:spPr>
            <a:xfrm>
              <a:off x="16980829" y="2484000"/>
              <a:ext cx="98362" cy="144955"/>
            </a:xfrm>
            <a:custGeom>
              <a:avLst/>
              <a:gdLst/>
              <a:ahLst/>
              <a:cxnLst/>
              <a:rect l="l" t="t" r="r" b="b"/>
              <a:pathLst>
                <a:path w="703" h="1036" extrusionOk="0">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1" name="Google Shape;141;p2"/>
            <p:cNvSpPr/>
            <p:nvPr/>
          </p:nvSpPr>
          <p:spPr>
            <a:xfrm>
              <a:off x="17338738" y="2612724"/>
              <a:ext cx="190148" cy="266543"/>
            </a:xfrm>
            <a:custGeom>
              <a:avLst/>
              <a:gdLst/>
              <a:ahLst/>
              <a:cxnLst/>
              <a:rect l="l" t="t" r="r" b="b"/>
              <a:pathLst>
                <a:path w="1359" h="1905" extrusionOk="0">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2" name="Google Shape;142;p2"/>
            <p:cNvSpPr/>
            <p:nvPr/>
          </p:nvSpPr>
          <p:spPr>
            <a:xfrm>
              <a:off x="17310195" y="2638748"/>
              <a:ext cx="167901" cy="246675"/>
            </a:xfrm>
            <a:custGeom>
              <a:avLst/>
              <a:gdLst/>
              <a:ahLst/>
              <a:cxnLst/>
              <a:rect l="l" t="t" r="r" b="b"/>
              <a:pathLst>
                <a:path w="1200" h="1763" extrusionOk="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3" name="Google Shape;143;p2"/>
            <p:cNvSpPr/>
            <p:nvPr/>
          </p:nvSpPr>
          <p:spPr>
            <a:xfrm>
              <a:off x="17322788" y="2674148"/>
              <a:ext cx="123687" cy="180354"/>
            </a:xfrm>
            <a:custGeom>
              <a:avLst/>
              <a:gdLst/>
              <a:ahLst/>
              <a:cxnLst/>
              <a:rect l="l" t="t" r="r" b="b"/>
              <a:pathLst>
                <a:path w="884" h="1289" extrusionOk="0">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4" name="Google Shape;144;p2"/>
            <p:cNvSpPr/>
            <p:nvPr/>
          </p:nvSpPr>
          <p:spPr>
            <a:xfrm>
              <a:off x="17335520" y="2693036"/>
              <a:ext cx="98362" cy="144815"/>
            </a:xfrm>
            <a:custGeom>
              <a:avLst/>
              <a:gdLst/>
              <a:ahLst/>
              <a:cxnLst/>
              <a:rect l="l" t="t" r="r" b="b"/>
              <a:pathLst>
                <a:path w="703" h="1035" extrusionOk="0">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5" name="Google Shape;145;p2"/>
            <p:cNvSpPr/>
            <p:nvPr/>
          </p:nvSpPr>
          <p:spPr>
            <a:xfrm>
              <a:off x="17525528" y="2720460"/>
              <a:ext cx="190148" cy="269621"/>
            </a:xfrm>
            <a:custGeom>
              <a:avLst/>
              <a:gdLst/>
              <a:ahLst/>
              <a:cxnLst/>
              <a:rect l="l" t="t" r="r" b="b"/>
              <a:pathLst>
                <a:path w="1359" h="1927" extrusionOk="0">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6" name="Google Shape;146;p2"/>
            <p:cNvSpPr/>
            <p:nvPr/>
          </p:nvSpPr>
          <p:spPr>
            <a:xfrm>
              <a:off x="17496985" y="2746485"/>
              <a:ext cx="168041" cy="246535"/>
            </a:xfrm>
            <a:custGeom>
              <a:avLst/>
              <a:gdLst/>
              <a:ahLst/>
              <a:cxnLst/>
              <a:rect l="l" t="t" r="r" b="b"/>
              <a:pathLst>
                <a:path w="1201" h="1762" extrusionOk="0">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7" name="Google Shape;147;p2"/>
            <p:cNvSpPr/>
            <p:nvPr/>
          </p:nvSpPr>
          <p:spPr>
            <a:xfrm>
              <a:off x="17509717" y="2781744"/>
              <a:ext cx="123547" cy="180354"/>
            </a:xfrm>
            <a:custGeom>
              <a:avLst/>
              <a:gdLst/>
              <a:ahLst/>
              <a:cxnLst/>
              <a:rect l="l" t="t" r="r" b="b"/>
              <a:pathLst>
                <a:path w="883" h="1289" extrusionOk="0">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8" name="Google Shape;148;p2"/>
            <p:cNvSpPr/>
            <p:nvPr/>
          </p:nvSpPr>
          <p:spPr>
            <a:xfrm>
              <a:off x="17522310" y="2800633"/>
              <a:ext cx="98362" cy="144535"/>
            </a:xfrm>
            <a:custGeom>
              <a:avLst/>
              <a:gdLst/>
              <a:ahLst/>
              <a:cxnLst/>
              <a:rect l="l" t="t" r="r" b="b"/>
              <a:pathLst>
                <a:path w="703" h="1033" extrusionOk="0">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49" name="Google Shape;149;p2"/>
            <p:cNvSpPr/>
            <p:nvPr/>
          </p:nvSpPr>
          <p:spPr>
            <a:xfrm>
              <a:off x="16692739" y="1533400"/>
              <a:ext cx="4892495" cy="2979963"/>
            </a:xfrm>
            <a:custGeom>
              <a:avLst/>
              <a:gdLst/>
              <a:ahLst/>
              <a:cxnLst/>
              <a:rect l="l" t="t" r="r" b="b"/>
              <a:pathLst>
                <a:path w="34967" h="21298" extrusionOk="0">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0" name="Google Shape;150;p2"/>
            <p:cNvSpPr/>
            <p:nvPr/>
          </p:nvSpPr>
          <p:spPr>
            <a:xfrm>
              <a:off x="16692739" y="1010808"/>
              <a:ext cx="4807006" cy="3428678"/>
            </a:xfrm>
            <a:custGeom>
              <a:avLst/>
              <a:gdLst/>
              <a:ahLst/>
              <a:cxnLst/>
              <a:rect l="l" t="t" r="r" b="b"/>
              <a:pathLst>
                <a:path w="34356" h="24505" extrusionOk="0">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1" name="Google Shape;151;p2"/>
            <p:cNvSpPr/>
            <p:nvPr/>
          </p:nvSpPr>
          <p:spPr>
            <a:xfrm>
              <a:off x="16692739" y="1479532"/>
              <a:ext cx="4579080" cy="3011864"/>
            </a:xfrm>
            <a:custGeom>
              <a:avLst/>
              <a:gdLst/>
              <a:ahLst/>
              <a:cxnLst/>
              <a:rect l="l" t="t" r="r" b="b"/>
              <a:pathLst>
                <a:path w="32727" h="21526" extrusionOk="0">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2" name="Google Shape;152;p2"/>
            <p:cNvSpPr/>
            <p:nvPr/>
          </p:nvSpPr>
          <p:spPr>
            <a:xfrm>
              <a:off x="17509717" y="1010808"/>
              <a:ext cx="3983731" cy="3309329"/>
            </a:xfrm>
            <a:custGeom>
              <a:avLst/>
              <a:gdLst/>
              <a:ahLst/>
              <a:cxnLst/>
              <a:rect l="l" t="t" r="r" b="b"/>
              <a:pathLst>
                <a:path w="28472" h="23652" extrusionOk="0">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3" name="Google Shape;153;p2"/>
            <p:cNvSpPr/>
            <p:nvPr/>
          </p:nvSpPr>
          <p:spPr>
            <a:xfrm>
              <a:off x="16892122" y="1112249"/>
              <a:ext cx="4528430" cy="3163954"/>
            </a:xfrm>
            <a:custGeom>
              <a:avLst/>
              <a:gdLst/>
              <a:ahLst/>
              <a:cxnLst/>
              <a:rect l="l" t="t" r="r" b="b"/>
              <a:pathLst>
                <a:path w="32365" h="22613" extrusionOk="0">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4" name="Google Shape;154;p2"/>
            <p:cNvSpPr/>
            <p:nvPr/>
          </p:nvSpPr>
          <p:spPr>
            <a:xfrm>
              <a:off x="20204529" y="3010929"/>
              <a:ext cx="1073587" cy="1033710"/>
            </a:xfrm>
            <a:custGeom>
              <a:avLst/>
              <a:gdLst/>
              <a:ahLst/>
              <a:cxnLst/>
              <a:rect l="l" t="t" r="r" b="b"/>
              <a:pathLst>
                <a:path w="7673" h="7388" extrusionOk="0">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5" name="Google Shape;155;p2"/>
            <p:cNvSpPr/>
            <p:nvPr/>
          </p:nvSpPr>
          <p:spPr>
            <a:xfrm>
              <a:off x="16692739" y="2062148"/>
              <a:ext cx="3353543" cy="2048952"/>
            </a:xfrm>
            <a:custGeom>
              <a:avLst/>
              <a:gdLst/>
              <a:ahLst/>
              <a:cxnLst/>
              <a:rect l="l" t="t" r="r" b="b"/>
              <a:pathLst>
                <a:path w="23968" h="14644" extrusionOk="0">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6" name="Google Shape;156;p2"/>
            <p:cNvSpPr/>
            <p:nvPr/>
          </p:nvSpPr>
          <p:spPr>
            <a:xfrm>
              <a:off x="17810540" y="2378782"/>
              <a:ext cx="1067291" cy="870986"/>
            </a:xfrm>
            <a:custGeom>
              <a:avLst/>
              <a:gdLst/>
              <a:ahLst/>
              <a:cxnLst/>
              <a:rect l="l" t="t" r="r" b="b"/>
              <a:pathLst>
                <a:path w="7628" h="6225" extrusionOk="0">
                  <a:moveTo>
                    <a:pt x="0" y="1"/>
                  </a:moveTo>
                  <a:lnTo>
                    <a:pt x="0" y="1812"/>
                  </a:lnTo>
                  <a:lnTo>
                    <a:pt x="7627" y="6225"/>
                  </a:lnTo>
                  <a:lnTo>
                    <a:pt x="7627" y="441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7" name="Google Shape;157;p2"/>
            <p:cNvSpPr/>
            <p:nvPr/>
          </p:nvSpPr>
          <p:spPr>
            <a:xfrm>
              <a:off x="17835865" y="2426354"/>
              <a:ext cx="1013422" cy="772764"/>
            </a:xfrm>
            <a:custGeom>
              <a:avLst/>
              <a:gdLst/>
              <a:ahLst/>
              <a:cxnLst/>
              <a:rect l="l" t="t" r="r" b="b"/>
              <a:pathLst>
                <a:path w="7243" h="5523" extrusionOk="0">
                  <a:moveTo>
                    <a:pt x="0" y="0"/>
                  </a:moveTo>
                  <a:lnTo>
                    <a:pt x="0" y="1336"/>
                  </a:lnTo>
                  <a:lnTo>
                    <a:pt x="7243" y="5523"/>
                  </a:lnTo>
                  <a:lnTo>
                    <a:pt x="7243" y="418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8" name="Google Shape;158;p2"/>
            <p:cNvSpPr/>
            <p:nvPr/>
          </p:nvSpPr>
          <p:spPr>
            <a:xfrm>
              <a:off x="16768714" y="1777136"/>
              <a:ext cx="921637" cy="785497"/>
            </a:xfrm>
            <a:custGeom>
              <a:avLst/>
              <a:gdLst/>
              <a:ahLst/>
              <a:cxnLst/>
              <a:rect l="l" t="t" r="r" b="b"/>
              <a:pathLst>
                <a:path w="6587" h="5614" extrusionOk="0">
                  <a:moveTo>
                    <a:pt x="0" y="1"/>
                  </a:moveTo>
                  <a:lnTo>
                    <a:pt x="0" y="1811"/>
                  </a:lnTo>
                  <a:lnTo>
                    <a:pt x="6586" y="5614"/>
                  </a:lnTo>
                  <a:lnTo>
                    <a:pt x="6586" y="382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59" name="Google Shape;159;p2"/>
            <p:cNvSpPr/>
            <p:nvPr/>
          </p:nvSpPr>
          <p:spPr>
            <a:xfrm>
              <a:off x="16797258" y="1827927"/>
              <a:ext cx="858254" cy="684057"/>
            </a:xfrm>
            <a:custGeom>
              <a:avLst/>
              <a:gdLst/>
              <a:ahLst/>
              <a:cxnLst/>
              <a:rect l="l" t="t" r="r" b="b"/>
              <a:pathLst>
                <a:path w="6134" h="4889" extrusionOk="0">
                  <a:moveTo>
                    <a:pt x="0" y="0"/>
                  </a:moveTo>
                  <a:lnTo>
                    <a:pt x="0" y="1335"/>
                  </a:lnTo>
                  <a:lnTo>
                    <a:pt x="6133" y="4889"/>
                  </a:lnTo>
                  <a:lnTo>
                    <a:pt x="6133" y="355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0" name="Google Shape;160;p2"/>
            <p:cNvSpPr/>
            <p:nvPr/>
          </p:nvSpPr>
          <p:spPr>
            <a:xfrm>
              <a:off x="19317871" y="3249628"/>
              <a:ext cx="446617" cy="509999"/>
            </a:xfrm>
            <a:custGeom>
              <a:avLst/>
              <a:gdLst/>
              <a:ahLst/>
              <a:cxnLst/>
              <a:rect l="l" t="t" r="r" b="b"/>
              <a:pathLst>
                <a:path w="3192" h="3645" extrusionOk="0">
                  <a:moveTo>
                    <a:pt x="0" y="1"/>
                  </a:moveTo>
                  <a:lnTo>
                    <a:pt x="0" y="1789"/>
                  </a:lnTo>
                  <a:lnTo>
                    <a:pt x="3191" y="3645"/>
                  </a:lnTo>
                  <a:lnTo>
                    <a:pt x="3191" y="18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1" name="Google Shape;161;p2"/>
            <p:cNvSpPr/>
            <p:nvPr/>
          </p:nvSpPr>
          <p:spPr>
            <a:xfrm>
              <a:off x="19343196" y="3293982"/>
              <a:ext cx="392748" cy="418213"/>
            </a:xfrm>
            <a:custGeom>
              <a:avLst/>
              <a:gdLst/>
              <a:ahLst/>
              <a:cxnLst/>
              <a:rect l="l" t="t" r="r" b="b"/>
              <a:pathLst>
                <a:path w="2807" h="2989" extrusionOk="0">
                  <a:moveTo>
                    <a:pt x="0" y="1"/>
                  </a:moveTo>
                  <a:lnTo>
                    <a:pt x="0" y="1359"/>
                  </a:lnTo>
                  <a:lnTo>
                    <a:pt x="2807" y="2988"/>
                  </a:lnTo>
                  <a:lnTo>
                    <a:pt x="2807" y="163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2" name="Google Shape;162;p2"/>
            <p:cNvSpPr/>
            <p:nvPr/>
          </p:nvSpPr>
          <p:spPr>
            <a:xfrm>
              <a:off x="18947370" y="2857020"/>
              <a:ext cx="300963" cy="915340"/>
            </a:xfrm>
            <a:custGeom>
              <a:avLst/>
              <a:gdLst/>
              <a:ahLst/>
              <a:cxnLst/>
              <a:rect l="l" t="t" r="r" b="b"/>
              <a:pathLst>
                <a:path w="2151" h="6542" extrusionOk="0">
                  <a:moveTo>
                    <a:pt x="0" y="0"/>
                  </a:moveTo>
                  <a:lnTo>
                    <a:pt x="0" y="5296"/>
                  </a:lnTo>
                  <a:lnTo>
                    <a:pt x="2150" y="6541"/>
                  </a:lnTo>
                  <a:lnTo>
                    <a:pt x="2150" y="122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3" name="Google Shape;163;p2"/>
            <p:cNvSpPr/>
            <p:nvPr/>
          </p:nvSpPr>
          <p:spPr>
            <a:xfrm>
              <a:off x="18998020" y="3066056"/>
              <a:ext cx="202740" cy="367423"/>
            </a:xfrm>
            <a:custGeom>
              <a:avLst/>
              <a:gdLst/>
              <a:ahLst/>
              <a:cxnLst/>
              <a:rect l="l" t="t" r="r" b="b"/>
              <a:pathLst>
                <a:path w="1449" h="2626" extrusionOk="0">
                  <a:moveTo>
                    <a:pt x="0" y="0"/>
                  </a:moveTo>
                  <a:lnTo>
                    <a:pt x="0" y="1788"/>
                  </a:lnTo>
                  <a:lnTo>
                    <a:pt x="1449" y="2625"/>
                  </a:lnTo>
                  <a:lnTo>
                    <a:pt x="1449" y="8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4" name="Google Shape;164;p2"/>
            <p:cNvSpPr/>
            <p:nvPr/>
          </p:nvSpPr>
          <p:spPr>
            <a:xfrm>
              <a:off x="20575030" y="3363661"/>
              <a:ext cx="649217" cy="620814"/>
            </a:xfrm>
            <a:custGeom>
              <a:avLst/>
              <a:gdLst/>
              <a:ahLst/>
              <a:cxnLst/>
              <a:rect l="l" t="t" r="r" b="b"/>
              <a:pathLst>
                <a:path w="4640" h="4437" extrusionOk="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5" name="Google Shape;165;p2"/>
            <p:cNvSpPr/>
            <p:nvPr/>
          </p:nvSpPr>
          <p:spPr>
            <a:xfrm>
              <a:off x="20480026" y="3249628"/>
              <a:ext cx="566946" cy="399185"/>
            </a:xfrm>
            <a:custGeom>
              <a:avLst/>
              <a:gdLst/>
              <a:ahLst/>
              <a:cxnLst/>
              <a:rect l="l" t="t" r="r" b="b"/>
              <a:pathLst>
                <a:path w="4052" h="2853" extrusionOk="0">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6" name="Google Shape;166;p2"/>
            <p:cNvSpPr/>
            <p:nvPr/>
          </p:nvSpPr>
          <p:spPr>
            <a:xfrm>
              <a:off x="20480026" y="3249628"/>
              <a:ext cx="566946" cy="399185"/>
            </a:xfrm>
            <a:custGeom>
              <a:avLst/>
              <a:gdLst/>
              <a:ahLst/>
              <a:cxnLst/>
              <a:rect l="l" t="t" r="r" b="b"/>
              <a:pathLst>
                <a:path w="4052" h="2853" extrusionOk="0">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7" name="Google Shape;167;p2"/>
            <p:cNvSpPr/>
            <p:nvPr/>
          </p:nvSpPr>
          <p:spPr>
            <a:xfrm>
              <a:off x="17246812" y="1299038"/>
              <a:ext cx="1083101" cy="652435"/>
            </a:xfrm>
            <a:custGeom>
              <a:avLst/>
              <a:gdLst/>
              <a:ahLst/>
              <a:cxnLst/>
              <a:rect l="l" t="t" r="r" b="b"/>
              <a:pathLst>
                <a:path w="7741" h="4663" extrusionOk="0">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8" name="Google Shape;168;p2"/>
            <p:cNvSpPr/>
            <p:nvPr/>
          </p:nvSpPr>
          <p:spPr>
            <a:xfrm>
              <a:off x="17744079" y="1805680"/>
              <a:ext cx="449695" cy="114313"/>
            </a:xfrm>
            <a:custGeom>
              <a:avLst/>
              <a:gdLst/>
              <a:ahLst/>
              <a:cxnLst/>
              <a:rect l="l" t="t" r="r" b="b"/>
              <a:pathLst>
                <a:path w="3214" h="817" extrusionOk="0">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69" name="Google Shape;169;p2"/>
            <p:cNvSpPr/>
            <p:nvPr/>
          </p:nvSpPr>
          <p:spPr>
            <a:xfrm>
              <a:off x="17284870" y="1536478"/>
              <a:ext cx="937447" cy="133201"/>
            </a:xfrm>
            <a:custGeom>
              <a:avLst/>
              <a:gdLst/>
              <a:ahLst/>
              <a:cxnLst/>
              <a:rect l="l" t="t" r="r" b="b"/>
              <a:pathLst>
                <a:path w="6700" h="952" extrusionOk="0">
                  <a:moveTo>
                    <a:pt x="0" y="1"/>
                  </a:moveTo>
                  <a:cubicBezTo>
                    <a:pt x="0" y="23"/>
                    <a:pt x="23" y="46"/>
                    <a:pt x="46" y="46"/>
                  </a:cubicBezTo>
                  <a:lnTo>
                    <a:pt x="1607" y="951"/>
                  </a:lnTo>
                  <a:lnTo>
                    <a:pt x="6699" y="951"/>
                  </a:lnTo>
                  <a:lnTo>
                    <a:pt x="5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0" name="Google Shape;170;p2"/>
            <p:cNvSpPr/>
            <p:nvPr/>
          </p:nvSpPr>
          <p:spPr>
            <a:xfrm>
              <a:off x="17269059" y="1328981"/>
              <a:ext cx="725192" cy="207638"/>
            </a:xfrm>
            <a:custGeom>
              <a:avLst/>
              <a:gdLst/>
              <a:ahLst/>
              <a:cxnLst/>
              <a:rect l="l" t="t" r="r" b="b"/>
              <a:pathLst>
                <a:path w="5183" h="1484" extrusionOk="0">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1" name="Google Shape;171;p2"/>
            <p:cNvSpPr/>
            <p:nvPr/>
          </p:nvSpPr>
          <p:spPr>
            <a:xfrm>
              <a:off x="17269059" y="1328981"/>
              <a:ext cx="725192" cy="207638"/>
            </a:xfrm>
            <a:custGeom>
              <a:avLst/>
              <a:gdLst/>
              <a:ahLst/>
              <a:cxnLst/>
              <a:rect l="l" t="t" r="r" b="b"/>
              <a:pathLst>
                <a:path w="5183" h="1484" extrusionOk="0">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2" name="Google Shape;172;p2"/>
            <p:cNvSpPr/>
            <p:nvPr/>
          </p:nvSpPr>
          <p:spPr>
            <a:xfrm>
              <a:off x="17509717" y="1669540"/>
              <a:ext cx="798089" cy="136280"/>
            </a:xfrm>
            <a:custGeom>
              <a:avLst/>
              <a:gdLst/>
              <a:ahLst/>
              <a:cxnLst/>
              <a:rect l="l" t="t" r="r" b="b"/>
              <a:pathLst>
                <a:path w="5704" h="974" extrusionOk="0">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3" name="Google Shape;173;p2"/>
            <p:cNvSpPr/>
            <p:nvPr/>
          </p:nvSpPr>
          <p:spPr>
            <a:xfrm>
              <a:off x="17509717" y="1669540"/>
              <a:ext cx="798089" cy="136280"/>
            </a:xfrm>
            <a:custGeom>
              <a:avLst/>
              <a:gdLst/>
              <a:ahLst/>
              <a:cxnLst/>
              <a:rect l="l" t="t" r="r" b="b"/>
              <a:pathLst>
                <a:path w="5704" h="974" extrusionOk="0">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174" name="Google Shape;174;p2"/>
          <p:cNvGrpSpPr/>
          <p:nvPr/>
        </p:nvGrpSpPr>
        <p:grpSpPr>
          <a:xfrm>
            <a:off x="1109492" y="3206696"/>
            <a:ext cx="3837481" cy="1688016"/>
            <a:chOff x="4251300" y="1141125"/>
            <a:chExt cx="1615975" cy="947750"/>
          </a:xfrm>
        </p:grpSpPr>
        <p:sp>
          <p:nvSpPr>
            <p:cNvPr id="175" name="Google Shape;175;p2"/>
            <p:cNvSpPr/>
            <p:nvPr/>
          </p:nvSpPr>
          <p:spPr>
            <a:xfrm>
              <a:off x="4324875" y="1149625"/>
              <a:ext cx="1527675" cy="897375"/>
            </a:xfrm>
            <a:custGeom>
              <a:avLst/>
              <a:gdLst/>
              <a:ahLst/>
              <a:cxnLst/>
              <a:rect l="l" t="t" r="r" b="b"/>
              <a:pathLst>
                <a:path w="61107" h="35895" extrusionOk="0">
                  <a:moveTo>
                    <a:pt x="0" y="0"/>
                  </a:moveTo>
                  <a:lnTo>
                    <a:pt x="0" y="634"/>
                  </a:lnTo>
                  <a:lnTo>
                    <a:pt x="61107" y="35895"/>
                  </a:lnTo>
                  <a:lnTo>
                    <a:pt x="61107" y="35284"/>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6" name="Google Shape;176;p2"/>
            <p:cNvSpPr/>
            <p:nvPr/>
          </p:nvSpPr>
          <p:spPr>
            <a:xfrm>
              <a:off x="4324875" y="1141125"/>
              <a:ext cx="1542400" cy="890600"/>
            </a:xfrm>
            <a:custGeom>
              <a:avLst/>
              <a:gdLst/>
              <a:ahLst/>
              <a:cxnLst/>
              <a:rect l="l" t="t" r="r" b="b"/>
              <a:pathLst>
                <a:path w="61696" h="35624" extrusionOk="0">
                  <a:moveTo>
                    <a:pt x="589" y="1"/>
                  </a:moveTo>
                  <a:lnTo>
                    <a:pt x="0" y="340"/>
                  </a:lnTo>
                  <a:lnTo>
                    <a:pt x="61107" y="35624"/>
                  </a:lnTo>
                  <a:lnTo>
                    <a:pt x="61695" y="35284"/>
                  </a:lnTo>
                  <a:lnTo>
                    <a:pt x="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7" name="Google Shape;177;p2"/>
            <p:cNvSpPr/>
            <p:nvPr/>
          </p:nvSpPr>
          <p:spPr>
            <a:xfrm>
              <a:off x="5852525" y="2023225"/>
              <a:ext cx="14750" cy="23775"/>
            </a:xfrm>
            <a:custGeom>
              <a:avLst/>
              <a:gdLst/>
              <a:ahLst/>
              <a:cxnLst/>
              <a:rect l="l" t="t" r="r" b="b"/>
              <a:pathLst>
                <a:path w="590" h="951" extrusionOk="0">
                  <a:moveTo>
                    <a:pt x="589" y="0"/>
                  </a:moveTo>
                  <a:lnTo>
                    <a:pt x="1" y="340"/>
                  </a:lnTo>
                  <a:lnTo>
                    <a:pt x="1" y="951"/>
                  </a:lnTo>
                  <a:lnTo>
                    <a:pt x="589" y="634"/>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8" name="Google Shape;178;p2"/>
            <p:cNvSpPr/>
            <p:nvPr/>
          </p:nvSpPr>
          <p:spPr>
            <a:xfrm>
              <a:off x="5764275" y="2021525"/>
              <a:ext cx="66775" cy="37925"/>
            </a:xfrm>
            <a:custGeom>
              <a:avLst/>
              <a:gdLst/>
              <a:ahLst/>
              <a:cxnLst/>
              <a:rect l="l" t="t" r="r" b="b"/>
              <a:pathLst>
                <a:path w="2671" h="1517" extrusionOk="0">
                  <a:moveTo>
                    <a:pt x="2263" y="0"/>
                  </a:moveTo>
                  <a:lnTo>
                    <a:pt x="0" y="1290"/>
                  </a:lnTo>
                  <a:lnTo>
                    <a:pt x="407" y="1517"/>
                  </a:lnTo>
                  <a:lnTo>
                    <a:pt x="2671" y="226"/>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79" name="Google Shape;179;p2"/>
            <p:cNvSpPr/>
            <p:nvPr/>
          </p:nvSpPr>
          <p:spPr>
            <a:xfrm>
              <a:off x="5774450" y="2027175"/>
              <a:ext cx="56600" cy="40200"/>
            </a:xfrm>
            <a:custGeom>
              <a:avLst/>
              <a:gdLst/>
              <a:ahLst/>
              <a:cxnLst/>
              <a:rect l="l" t="t" r="r" b="b"/>
              <a:pathLst>
                <a:path w="2264" h="1608" extrusionOk="0">
                  <a:moveTo>
                    <a:pt x="2264" y="0"/>
                  </a:moveTo>
                  <a:lnTo>
                    <a:pt x="0" y="1291"/>
                  </a:lnTo>
                  <a:lnTo>
                    <a:pt x="0" y="1607"/>
                  </a:lnTo>
                  <a:lnTo>
                    <a:pt x="2264" y="295"/>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0" name="Google Shape;180;p2"/>
            <p:cNvSpPr/>
            <p:nvPr/>
          </p:nvSpPr>
          <p:spPr>
            <a:xfrm>
              <a:off x="5698075" y="1983050"/>
              <a:ext cx="66225" cy="38500"/>
            </a:xfrm>
            <a:custGeom>
              <a:avLst/>
              <a:gdLst/>
              <a:ahLst/>
              <a:cxnLst/>
              <a:rect l="l" t="t" r="r" b="b"/>
              <a:pathLst>
                <a:path w="2649" h="1540" extrusionOk="0">
                  <a:moveTo>
                    <a:pt x="2263" y="0"/>
                  </a:moveTo>
                  <a:lnTo>
                    <a:pt x="0" y="1290"/>
                  </a:lnTo>
                  <a:lnTo>
                    <a:pt x="407" y="1539"/>
                  </a:lnTo>
                  <a:lnTo>
                    <a:pt x="2648" y="227"/>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1" name="Google Shape;181;p2"/>
            <p:cNvSpPr/>
            <p:nvPr/>
          </p:nvSpPr>
          <p:spPr>
            <a:xfrm>
              <a:off x="5708250" y="1988700"/>
              <a:ext cx="56050" cy="40200"/>
            </a:xfrm>
            <a:custGeom>
              <a:avLst/>
              <a:gdLst/>
              <a:ahLst/>
              <a:cxnLst/>
              <a:rect l="l" t="t" r="r" b="b"/>
              <a:pathLst>
                <a:path w="2242" h="1608" extrusionOk="0">
                  <a:moveTo>
                    <a:pt x="2241" y="1"/>
                  </a:moveTo>
                  <a:lnTo>
                    <a:pt x="0" y="1313"/>
                  </a:lnTo>
                  <a:lnTo>
                    <a:pt x="0" y="1607"/>
                  </a:lnTo>
                  <a:lnTo>
                    <a:pt x="2241" y="317"/>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2" name="Google Shape;182;p2"/>
            <p:cNvSpPr/>
            <p:nvPr/>
          </p:nvSpPr>
          <p:spPr>
            <a:xfrm>
              <a:off x="5631875" y="1944575"/>
              <a:ext cx="66225" cy="38500"/>
            </a:xfrm>
            <a:custGeom>
              <a:avLst/>
              <a:gdLst/>
              <a:ahLst/>
              <a:cxnLst/>
              <a:rect l="l" t="t" r="r" b="b"/>
              <a:pathLst>
                <a:path w="2649" h="1540" extrusionOk="0">
                  <a:moveTo>
                    <a:pt x="2241" y="0"/>
                  </a:moveTo>
                  <a:lnTo>
                    <a:pt x="0" y="1313"/>
                  </a:lnTo>
                  <a:lnTo>
                    <a:pt x="385" y="1539"/>
                  </a:lnTo>
                  <a:lnTo>
                    <a:pt x="2648" y="227"/>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3" name="Google Shape;183;p2"/>
            <p:cNvSpPr/>
            <p:nvPr/>
          </p:nvSpPr>
          <p:spPr>
            <a:xfrm>
              <a:off x="5641475" y="1950225"/>
              <a:ext cx="56625" cy="40200"/>
            </a:xfrm>
            <a:custGeom>
              <a:avLst/>
              <a:gdLst/>
              <a:ahLst/>
              <a:cxnLst/>
              <a:rect l="l" t="t" r="r" b="b"/>
              <a:pathLst>
                <a:path w="2265" h="1608" extrusionOk="0">
                  <a:moveTo>
                    <a:pt x="2264" y="1"/>
                  </a:moveTo>
                  <a:lnTo>
                    <a:pt x="1" y="1313"/>
                  </a:lnTo>
                  <a:lnTo>
                    <a:pt x="1" y="1607"/>
                  </a:lnTo>
                  <a:lnTo>
                    <a:pt x="2264" y="317"/>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4" name="Google Shape;184;p2"/>
            <p:cNvSpPr/>
            <p:nvPr/>
          </p:nvSpPr>
          <p:spPr>
            <a:xfrm>
              <a:off x="5565675" y="1906100"/>
              <a:ext cx="66225" cy="38500"/>
            </a:xfrm>
            <a:custGeom>
              <a:avLst/>
              <a:gdLst/>
              <a:ahLst/>
              <a:cxnLst/>
              <a:rect l="l" t="t" r="r" b="b"/>
              <a:pathLst>
                <a:path w="2649" h="1540" extrusionOk="0">
                  <a:moveTo>
                    <a:pt x="2241" y="0"/>
                  </a:moveTo>
                  <a:lnTo>
                    <a:pt x="0" y="1313"/>
                  </a:lnTo>
                  <a:lnTo>
                    <a:pt x="385" y="1539"/>
                  </a:lnTo>
                  <a:lnTo>
                    <a:pt x="2648" y="249"/>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5" name="Google Shape;185;p2"/>
            <p:cNvSpPr/>
            <p:nvPr/>
          </p:nvSpPr>
          <p:spPr>
            <a:xfrm>
              <a:off x="5575275" y="1912325"/>
              <a:ext cx="56625" cy="40200"/>
            </a:xfrm>
            <a:custGeom>
              <a:avLst/>
              <a:gdLst/>
              <a:ahLst/>
              <a:cxnLst/>
              <a:rect l="l" t="t" r="r" b="b"/>
              <a:pathLst>
                <a:path w="2265" h="1608" extrusionOk="0">
                  <a:moveTo>
                    <a:pt x="2264" y="0"/>
                  </a:moveTo>
                  <a:lnTo>
                    <a:pt x="1" y="1290"/>
                  </a:lnTo>
                  <a:lnTo>
                    <a:pt x="1" y="1607"/>
                  </a:lnTo>
                  <a:lnTo>
                    <a:pt x="2264" y="294"/>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6" name="Google Shape;186;p2"/>
            <p:cNvSpPr/>
            <p:nvPr/>
          </p:nvSpPr>
          <p:spPr>
            <a:xfrm>
              <a:off x="5498900" y="1868175"/>
              <a:ext cx="66800" cy="37950"/>
            </a:xfrm>
            <a:custGeom>
              <a:avLst/>
              <a:gdLst/>
              <a:ahLst/>
              <a:cxnLst/>
              <a:rect l="l" t="t" r="r" b="b"/>
              <a:pathLst>
                <a:path w="2672" h="1518" extrusionOk="0">
                  <a:moveTo>
                    <a:pt x="2264" y="1"/>
                  </a:moveTo>
                  <a:lnTo>
                    <a:pt x="1" y="1291"/>
                  </a:lnTo>
                  <a:lnTo>
                    <a:pt x="408" y="1517"/>
                  </a:lnTo>
                  <a:lnTo>
                    <a:pt x="2671"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7" name="Google Shape;187;p2"/>
            <p:cNvSpPr/>
            <p:nvPr/>
          </p:nvSpPr>
          <p:spPr>
            <a:xfrm>
              <a:off x="5509075" y="1873850"/>
              <a:ext cx="56625" cy="40200"/>
            </a:xfrm>
            <a:custGeom>
              <a:avLst/>
              <a:gdLst/>
              <a:ahLst/>
              <a:cxnLst/>
              <a:rect l="l" t="t" r="r" b="b"/>
              <a:pathLst>
                <a:path w="2265" h="1608" extrusionOk="0">
                  <a:moveTo>
                    <a:pt x="2264" y="0"/>
                  </a:moveTo>
                  <a:lnTo>
                    <a:pt x="1" y="1290"/>
                  </a:lnTo>
                  <a:lnTo>
                    <a:pt x="1" y="1607"/>
                  </a:lnTo>
                  <a:lnTo>
                    <a:pt x="2264" y="294"/>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8" name="Google Shape;188;p2"/>
            <p:cNvSpPr/>
            <p:nvPr/>
          </p:nvSpPr>
          <p:spPr>
            <a:xfrm>
              <a:off x="5432700" y="1829700"/>
              <a:ext cx="66225" cy="38500"/>
            </a:xfrm>
            <a:custGeom>
              <a:avLst/>
              <a:gdLst/>
              <a:ahLst/>
              <a:cxnLst/>
              <a:rect l="l" t="t" r="r" b="b"/>
              <a:pathLst>
                <a:path w="2649" h="1540" extrusionOk="0">
                  <a:moveTo>
                    <a:pt x="2264" y="1"/>
                  </a:moveTo>
                  <a:lnTo>
                    <a:pt x="1" y="1291"/>
                  </a:lnTo>
                  <a:lnTo>
                    <a:pt x="408" y="1540"/>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89" name="Google Shape;189;p2"/>
            <p:cNvSpPr/>
            <p:nvPr/>
          </p:nvSpPr>
          <p:spPr>
            <a:xfrm>
              <a:off x="5442900" y="1835375"/>
              <a:ext cx="56025" cy="40200"/>
            </a:xfrm>
            <a:custGeom>
              <a:avLst/>
              <a:gdLst/>
              <a:ahLst/>
              <a:cxnLst/>
              <a:rect l="l" t="t" r="r" b="b"/>
              <a:pathLst>
                <a:path w="2241" h="1608" extrusionOk="0">
                  <a:moveTo>
                    <a:pt x="2241" y="0"/>
                  </a:moveTo>
                  <a:lnTo>
                    <a:pt x="0" y="1313"/>
                  </a:lnTo>
                  <a:lnTo>
                    <a:pt x="0"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0" name="Google Shape;190;p2"/>
            <p:cNvSpPr/>
            <p:nvPr/>
          </p:nvSpPr>
          <p:spPr>
            <a:xfrm>
              <a:off x="5366500" y="1791225"/>
              <a:ext cx="66225" cy="38500"/>
            </a:xfrm>
            <a:custGeom>
              <a:avLst/>
              <a:gdLst/>
              <a:ahLst/>
              <a:cxnLst/>
              <a:rect l="l" t="t" r="r" b="b"/>
              <a:pathLst>
                <a:path w="2649" h="1540" extrusionOk="0">
                  <a:moveTo>
                    <a:pt x="2241" y="1"/>
                  </a:moveTo>
                  <a:lnTo>
                    <a:pt x="1" y="1314"/>
                  </a:lnTo>
                  <a:lnTo>
                    <a:pt x="385" y="1540"/>
                  </a:lnTo>
                  <a:lnTo>
                    <a:pt x="2649"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1" name="Google Shape;191;p2"/>
            <p:cNvSpPr/>
            <p:nvPr/>
          </p:nvSpPr>
          <p:spPr>
            <a:xfrm>
              <a:off x="5376125" y="1796900"/>
              <a:ext cx="56600" cy="40200"/>
            </a:xfrm>
            <a:custGeom>
              <a:avLst/>
              <a:gdLst/>
              <a:ahLst/>
              <a:cxnLst/>
              <a:rect l="l" t="t" r="r" b="b"/>
              <a:pathLst>
                <a:path w="2264" h="1608" extrusionOk="0">
                  <a:moveTo>
                    <a:pt x="2264" y="0"/>
                  </a:moveTo>
                  <a:lnTo>
                    <a:pt x="0" y="1313"/>
                  </a:lnTo>
                  <a:lnTo>
                    <a:pt x="0"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2" name="Google Shape;192;p2"/>
            <p:cNvSpPr/>
            <p:nvPr/>
          </p:nvSpPr>
          <p:spPr>
            <a:xfrm>
              <a:off x="5300300" y="1752750"/>
              <a:ext cx="66225" cy="38500"/>
            </a:xfrm>
            <a:custGeom>
              <a:avLst/>
              <a:gdLst/>
              <a:ahLst/>
              <a:cxnLst/>
              <a:rect l="l" t="t" r="r" b="b"/>
              <a:pathLst>
                <a:path w="2649" h="1540" extrusionOk="0">
                  <a:moveTo>
                    <a:pt x="2241" y="1"/>
                  </a:moveTo>
                  <a:lnTo>
                    <a:pt x="1" y="1314"/>
                  </a:lnTo>
                  <a:lnTo>
                    <a:pt x="386" y="1540"/>
                  </a:lnTo>
                  <a:lnTo>
                    <a:pt x="2649"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3" name="Google Shape;193;p2"/>
            <p:cNvSpPr/>
            <p:nvPr/>
          </p:nvSpPr>
          <p:spPr>
            <a:xfrm>
              <a:off x="5309925" y="17584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4" name="Google Shape;194;p2"/>
            <p:cNvSpPr/>
            <p:nvPr/>
          </p:nvSpPr>
          <p:spPr>
            <a:xfrm>
              <a:off x="5300300" y="1752750"/>
              <a:ext cx="66225" cy="38500"/>
            </a:xfrm>
            <a:custGeom>
              <a:avLst/>
              <a:gdLst/>
              <a:ahLst/>
              <a:cxnLst/>
              <a:rect l="l" t="t" r="r" b="b"/>
              <a:pathLst>
                <a:path w="2649" h="1540" extrusionOk="0">
                  <a:moveTo>
                    <a:pt x="2241" y="1"/>
                  </a:moveTo>
                  <a:lnTo>
                    <a:pt x="1" y="1314"/>
                  </a:lnTo>
                  <a:lnTo>
                    <a:pt x="386" y="1540"/>
                  </a:lnTo>
                  <a:lnTo>
                    <a:pt x="2649"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5" name="Google Shape;195;p2"/>
            <p:cNvSpPr/>
            <p:nvPr/>
          </p:nvSpPr>
          <p:spPr>
            <a:xfrm>
              <a:off x="5309925" y="17584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6" name="Google Shape;196;p2"/>
            <p:cNvSpPr/>
            <p:nvPr/>
          </p:nvSpPr>
          <p:spPr>
            <a:xfrm>
              <a:off x="5233550" y="1714275"/>
              <a:ext cx="66775" cy="38500"/>
            </a:xfrm>
            <a:custGeom>
              <a:avLst/>
              <a:gdLst/>
              <a:ahLst/>
              <a:cxnLst/>
              <a:rect l="l" t="t" r="r" b="b"/>
              <a:pathLst>
                <a:path w="2671" h="1540" extrusionOk="0">
                  <a:moveTo>
                    <a:pt x="2263" y="1"/>
                  </a:moveTo>
                  <a:lnTo>
                    <a:pt x="0" y="1314"/>
                  </a:lnTo>
                  <a:lnTo>
                    <a:pt x="408" y="1540"/>
                  </a:lnTo>
                  <a:lnTo>
                    <a:pt x="2671" y="250"/>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7" name="Google Shape;197;p2"/>
            <p:cNvSpPr/>
            <p:nvPr/>
          </p:nvSpPr>
          <p:spPr>
            <a:xfrm>
              <a:off x="5243725" y="1720500"/>
              <a:ext cx="56600" cy="40200"/>
            </a:xfrm>
            <a:custGeom>
              <a:avLst/>
              <a:gdLst/>
              <a:ahLst/>
              <a:cxnLst/>
              <a:rect l="l" t="t" r="r" b="b"/>
              <a:pathLst>
                <a:path w="2264" h="1608" extrusionOk="0">
                  <a:moveTo>
                    <a:pt x="2264" y="1"/>
                  </a:moveTo>
                  <a:lnTo>
                    <a:pt x="1" y="1291"/>
                  </a:lnTo>
                  <a:lnTo>
                    <a:pt x="1" y="1608"/>
                  </a:lnTo>
                  <a:lnTo>
                    <a:pt x="2264" y="295"/>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8" name="Google Shape;198;p2"/>
            <p:cNvSpPr/>
            <p:nvPr/>
          </p:nvSpPr>
          <p:spPr>
            <a:xfrm>
              <a:off x="5167350" y="1676375"/>
              <a:ext cx="66225" cy="37925"/>
            </a:xfrm>
            <a:custGeom>
              <a:avLst/>
              <a:gdLst/>
              <a:ahLst/>
              <a:cxnLst/>
              <a:rect l="l" t="t" r="r" b="b"/>
              <a:pathLst>
                <a:path w="2649" h="1517" extrusionOk="0">
                  <a:moveTo>
                    <a:pt x="2263" y="1"/>
                  </a:moveTo>
                  <a:lnTo>
                    <a:pt x="0" y="1291"/>
                  </a:lnTo>
                  <a:lnTo>
                    <a:pt x="408" y="1517"/>
                  </a:lnTo>
                  <a:lnTo>
                    <a:pt x="2648" y="227"/>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199" name="Google Shape;199;p2"/>
            <p:cNvSpPr/>
            <p:nvPr/>
          </p:nvSpPr>
          <p:spPr>
            <a:xfrm>
              <a:off x="5177525" y="1682025"/>
              <a:ext cx="56050" cy="40200"/>
            </a:xfrm>
            <a:custGeom>
              <a:avLst/>
              <a:gdLst/>
              <a:ahLst/>
              <a:cxnLst/>
              <a:rect l="l" t="t" r="r" b="b"/>
              <a:pathLst>
                <a:path w="2242" h="1608" extrusionOk="0">
                  <a:moveTo>
                    <a:pt x="2241" y="1"/>
                  </a:moveTo>
                  <a:lnTo>
                    <a:pt x="1" y="1291"/>
                  </a:lnTo>
                  <a:lnTo>
                    <a:pt x="1" y="1608"/>
                  </a:lnTo>
                  <a:lnTo>
                    <a:pt x="2241" y="295"/>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0" name="Google Shape;200;p2"/>
            <p:cNvSpPr/>
            <p:nvPr/>
          </p:nvSpPr>
          <p:spPr>
            <a:xfrm>
              <a:off x="5101150" y="1637900"/>
              <a:ext cx="66225" cy="38500"/>
            </a:xfrm>
            <a:custGeom>
              <a:avLst/>
              <a:gdLst/>
              <a:ahLst/>
              <a:cxnLst/>
              <a:rect l="l" t="t" r="r" b="b"/>
              <a:pathLst>
                <a:path w="2649" h="1540" extrusionOk="0">
                  <a:moveTo>
                    <a:pt x="2241" y="1"/>
                  </a:moveTo>
                  <a:lnTo>
                    <a:pt x="0" y="1291"/>
                  </a:lnTo>
                  <a:lnTo>
                    <a:pt x="385" y="1540"/>
                  </a:lnTo>
                  <a:lnTo>
                    <a:pt x="2648" y="227"/>
                  </a:lnTo>
                  <a:lnTo>
                    <a:pt x="2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1" name="Google Shape;201;p2"/>
            <p:cNvSpPr/>
            <p:nvPr/>
          </p:nvSpPr>
          <p:spPr>
            <a:xfrm>
              <a:off x="5110775" y="1643550"/>
              <a:ext cx="56600" cy="40200"/>
            </a:xfrm>
            <a:custGeom>
              <a:avLst/>
              <a:gdLst/>
              <a:ahLst/>
              <a:cxnLst/>
              <a:rect l="l" t="t" r="r" b="b"/>
              <a:pathLst>
                <a:path w="2264" h="1608" extrusionOk="0">
                  <a:moveTo>
                    <a:pt x="2263" y="1"/>
                  </a:moveTo>
                  <a:lnTo>
                    <a:pt x="0" y="1314"/>
                  </a:lnTo>
                  <a:lnTo>
                    <a:pt x="0" y="1608"/>
                  </a:lnTo>
                  <a:lnTo>
                    <a:pt x="2263" y="318"/>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2" name="Google Shape;202;p2"/>
            <p:cNvSpPr/>
            <p:nvPr/>
          </p:nvSpPr>
          <p:spPr>
            <a:xfrm>
              <a:off x="5034375" y="1600000"/>
              <a:ext cx="66800" cy="38500"/>
            </a:xfrm>
            <a:custGeom>
              <a:avLst/>
              <a:gdLst/>
              <a:ahLst/>
              <a:cxnLst/>
              <a:rect l="l" t="t" r="r" b="b"/>
              <a:pathLst>
                <a:path w="2672" h="1540" extrusionOk="0">
                  <a:moveTo>
                    <a:pt x="2264" y="0"/>
                  </a:moveTo>
                  <a:lnTo>
                    <a:pt x="1" y="1313"/>
                  </a:lnTo>
                  <a:lnTo>
                    <a:pt x="408" y="1539"/>
                  </a:lnTo>
                  <a:lnTo>
                    <a:pt x="2671" y="249"/>
                  </a:lnTo>
                  <a:lnTo>
                    <a:pt x="2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3" name="Google Shape;203;p2"/>
            <p:cNvSpPr/>
            <p:nvPr/>
          </p:nvSpPr>
          <p:spPr>
            <a:xfrm>
              <a:off x="5044575" y="1606225"/>
              <a:ext cx="56600" cy="39625"/>
            </a:xfrm>
            <a:custGeom>
              <a:avLst/>
              <a:gdLst/>
              <a:ahLst/>
              <a:cxnLst/>
              <a:rect l="l" t="t" r="r" b="b"/>
              <a:pathLst>
                <a:path w="2264" h="1585" extrusionOk="0">
                  <a:moveTo>
                    <a:pt x="2263" y="0"/>
                  </a:moveTo>
                  <a:lnTo>
                    <a:pt x="0" y="1290"/>
                  </a:lnTo>
                  <a:lnTo>
                    <a:pt x="0" y="1585"/>
                  </a:lnTo>
                  <a:lnTo>
                    <a:pt x="2263" y="294"/>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4" name="Google Shape;204;p2"/>
            <p:cNvSpPr/>
            <p:nvPr/>
          </p:nvSpPr>
          <p:spPr>
            <a:xfrm>
              <a:off x="4968175" y="1562075"/>
              <a:ext cx="66225" cy="37950"/>
            </a:xfrm>
            <a:custGeom>
              <a:avLst/>
              <a:gdLst/>
              <a:ahLst/>
              <a:cxnLst/>
              <a:rect l="l" t="t" r="r" b="b"/>
              <a:pathLst>
                <a:path w="2649" h="1518" extrusionOk="0">
                  <a:moveTo>
                    <a:pt x="2264" y="1"/>
                  </a:moveTo>
                  <a:lnTo>
                    <a:pt x="1" y="1291"/>
                  </a:lnTo>
                  <a:lnTo>
                    <a:pt x="408" y="1517"/>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5" name="Google Shape;205;p2"/>
            <p:cNvSpPr/>
            <p:nvPr/>
          </p:nvSpPr>
          <p:spPr>
            <a:xfrm>
              <a:off x="4978375" y="1567750"/>
              <a:ext cx="56025" cy="40200"/>
            </a:xfrm>
            <a:custGeom>
              <a:avLst/>
              <a:gdLst/>
              <a:ahLst/>
              <a:cxnLst/>
              <a:rect l="l" t="t" r="r" b="b"/>
              <a:pathLst>
                <a:path w="2241" h="1608" extrusionOk="0">
                  <a:moveTo>
                    <a:pt x="2241" y="0"/>
                  </a:moveTo>
                  <a:lnTo>
                    <a:pt x="0" y="1290"/>
                  </a:lnTo>
                  <a:lnTo>
                    <a:pt x="0"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6" name="Google Shape;206;p2"/>
            <p:cNvSpPr/>
            <p:nvPr/>
          </p:nvSpPr>
          <p:spPr>
            <a:xfrm>
              <a:off x="4901975" y="1523600"/>
              <a:ext cx="66225" cy="37950"/>
            </a:xfrm>
            <a:custGeom>
              <a:avLst/>
              <a:gdLst/>
              <a:ahLst/>
              <a:cxnLst/>
              <a:rect l="l" t="t" r="r" b="b"/>
              <a:pathLst>
                <a:path w="2649" h="1518" extrusionOk="0">
                  <a:moveTo>
                    <a:pt x="2264" y="1"/>
                  </a:moveTo>
                  <a:lnTo>
                    <a:pt x="1" y="1291"/>
                  </a:lnTo>
                  <a:lnTo>
                    <a:pt x="408" y="1517"/>
                  </a:lnTo>
                  <a:lnTo>
                    <a:pt x="2649" y="227"/>
                  </a:lnTo>
                  <a:lnTo>
                    <a:pt x="2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7" name="Google Shape;207;p2"/>
            <p:cNvSpPr/>
            <p:nvPr/>
          </p:nvSpPr>
          <p:spPr>
            <a:xfrm>
              <a:off x="4912175" y="1529275"/>
              <a:ext cx="56025" cy="40200"/>
            </a:xfrm>
            <a:custGeom>
              <a:avLst/>
              <a:gdLst/>
              <a:ahLst/>
              <a:cxnLst/>
              <a:rect l="l" t="t" r="r" b="b"/>
              <a:pathLst>
                <a:path w="2241" h="1608" extrusionOk="0">
                  <a:moveTo>
                    <a:pt x="2241" y="0"/>
                  </a:moveTo>
                  <a:lnTo>
                    <a:pt x="0" y="1290"/>
                  </a:lnTo>
                  <a:lnTo>
                    <a:pt x="0" y="1607"/>
                  </a:lnTo>
                  <a:lnTo>
                    <a:pt x="2241" y="295"/>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8" name="Google Shape;208;p2"/>
            <p:cNvSpPr/>
            <p:nvPr/>
          </p:nvSpPr>
          <p:spPr>
            <a:xfrm>
              <a:off x="4835775" y="1485150"/>
              <a:ext cx="66225" cy="38475"/>
            </a:xfrm>
            <a:custGeom>
              <a:avLst/>
              <a:gdLst/>
              <a:ahLst/>
              <a:cxnLst/>
              <a:rect l="l" t="t" r="r" b="b"/>
              <a:pathLst>
                <a:path w="2649" h="1539" extrusionOk="0">
                  <a:moveTo>
                    <a:pt x="2241" y="0"/>
                  </a:moveTo>
                  <a:lnTo>
                    <a:pt x="1" y="1290"/>
                  </a:lnTo>
                  <a:lnTo>
                    <a:pt x="386" y="1539"/>
                  </a:lnTo>
                  <a:lnTo>
                    <a:pt x="2649" y="226"/>
                  </a:lnTo>
                  <a:lnTo>
                    <a:pt x="2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09" name="Google Shape;209;p2"/>
            <p:cNvSpPr/>
            <p:nvPr/>
          </p:nvSpPr>
          <p:spPr>
            <a:xfrm>
              <a:off x="4845400" y="1490800"/>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0" name="Google Shape;210;p2"/>
            <p:cNvSpPr/>
            <p:nvPr/>
          </p:nvSpPr>
          <p:spPr>
            <a:xfrm>
              <a:off x="4769025" y="1446675"/>
              <a:ext cx="66775" cy="38500"/>
            </a:xfrm>
            <a:custGeom>
              <a:avLst/>
              <a:gdLst/>
              <a:ahLst/>
              <a:cxnLst/>
              <a:rect l="l" t="t" r="r" b="b"/>
              <a:pathLst>
                <a:path w="2671" h="1540" extrusionOk="0">
                  <a:moveTo>
                    <a:pt x="2263" y="0"/>
                  </a:moveTo>
                  <a:lnTo>
                    <a:pt x="0" y="1313"/>
                  </a:lnTo>
                  <a:lnTo>
                    <a:pt x="408" y="1539"/>
                  </a:lnTo>
                  <a:lnTo>
                    <a:pt x="2671" y="226"/>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1" name="Google Shape;211;p2"/>
            <p:cNvSpPr/>
            <p:nvPr/>
          </p:nvSpPr>
          <p:spPr>
            <a:xfrm>
              <a:off x="4779200" y="1452325"/>
              <a:ext cx="56600" cy="40200"/>
            </a:xfrm>
            <a:custGeom>
              <a:avLst/>
              <a:gdLst/>
              <a:ahLst/>
              <a:cxnLst/>
              <a:rect l="l" t="t" r="r" b="b"/>
              <a:pathLst>
                <a:path w="2264" h="1608" extrusionOk="0">
                  <a:moveTo>
                    <a:pt x="2264" y="0"/>
                  </a:moveTo>
                  <a:lnTo>
                    <a:pt x="1" y="1313"/>
                  </a:lnTo>
                  <a:lnTo>
                    <a:pt x="1" y="1607"/>
                  </a:lnTo>
                  <a:lnTo>
                    <a:pt x="2264" y="317"/>
                  </a:lnTo>
                  <a:lnTo>
                    <a:pt x="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2" name="Google Shape;212;p2"/>
            <p:cNvSpPr/>
            <p:nvPr/>
          </p:nvSpPr>
          <p:spPr>
            <a:xfrm>
              <a:off x="4702825" y="1408200"/>
              <a:ext cx="66225" cy="38500"/>
            </a:xfrm>
            <a:custGeom>
              <a:avLst/>
              <a:gdLst/>
              <a:ahLst/>
              <a:cxnLst/>
              <a:rect l="l" t="t" r="r" b="b"/>
              <a:pathLst>
                <a:path w="2649" h="1540" extrusionOk="0">
                  <a:moveTo>
                    <a:pt x="2264" y="0"/>
                  </a:moveTo>
                  <a:lnTo>
                    <a:pt x="0" y="1313"/>
                  </a:lnTo>
                  <a:lnTo>
                    <a:pt x="408" y="1539"/>
                  </a:lnTo>
                  <a:lnTo>
                    <a:pt x="2648" y="249"/>
                  </a:lnTo>
                  <a:lnTo>
                    <a:pt x="2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3" name="Google Shape;213;p2"/>
            <p:cNvSpPr/>
            <p:nvPr/>
          </p:nvSpPr>
          <p:spPr>
            <a:xfrm>
              <a:off x="4713000" y="1414425"/>
              <a:ext cx="56050" cy="40175"/>
            </a:xfrm>
            <a:custGeom>
              <a:avLst/>
              <a:gdLst/>
              <a:ahLst/>
              <a:cxnLst/>
              <a:rect l="l" t="t" r="r" b="b"/>
              <a:pathLst>
                <a:path w="2242" h="1607" extrusionOk="0">
                  <a:moveTo>
                    <a:pt x="2241" y="0"/>
                  </a:moveTo>
                  <a:lnTo>
                    <a:pt x="1" y="1290"/>
                  </a:lnTo>
                  <a:lnTo>
                    <a:pt x="1"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4" name="Google Shape;214;p2"/>
            <p:cNvSpPr/>
            <p:nvPr/>
          </p:nvSpPr>
          <p:spPr>
            <a:xfrm>
              <a:off x="4636625" y="1370275"/>
              <a:ext cx="66225" cy="37950"/>
            </a:xfrm>
            <a:custGeom>
              <a:avLst/>
              <a:gdLst/>
              <a:ahLst/>
              <a:cxnLst/>
              <a:rect l="l" t="t" r="r" b="b"/>
              <a:pathLst>
                <a:path w="2649" h="1518" extrusionOk="0">
                  <a:moveTo>
                    <a:pt x="2241" y="1"/>
                  </a:moveTo>
                  <a:lnTo>
                    <a:pt x="0" y="1291"/>
                  </a:lnTo>
                  <a:lnTo>
                    <a:pt x="408" y="1517"/>
                  </a:lnTo>
                  <a:lnTo>
                    <a:pt x="2648"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5" name="Google Shape;215;p2"/>
            <p:cNvSpPr/>
            <p:nvPr/>
          </p:nvSpPr>
          <p:spPr>
            <a:xfrm>
              <a:off x="4646800" y="1375950"/>
              <a:ext cx="56050" cy="40175"/>
            </a:xfrm>
            <a:custGeom>
              <a:avLst/>
              <a:gdLst/>
              <a:ahLst/>
              <a:cxnLst/>
              <a:rect l="l" t="t" r="r" b="b"/>
              <a:pathLst>
                <a:path w="2242" h="1607" extrusionOk="0">
                  <a:moveTo>
                    <a:pt x="2241" y="0"/>
                  </a:moveTo>
                  <a:lnTo>
                    <a:pt x="1" y="1290"/>
                  </a:lnTo>
                  <a:lnTo>
                    <a:pt x="1" y="1607"/>
                  </a:lnTo>
                  <a:lnTo>
                    <a:pt x="2241" y="294"/>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6" name="Google Shape;216;p2"/>
            <p:cNvSpPr/>
            <p:nvPr/>
          </p:nvSpPr>
          <p:spPr>
            <a:xfrm>
              <a:off x="4570425" y="1331800"/>
              <a:ext cx="66225" cy="38500"/>
            </a:xfrm>
            <a:custGeom>
              <a:avLst/>
              <a:gdLst/>
              <a:ahLst/>
              <a:cxnLst/>
              <a:rect l="l" t="t" r="r" b="b"/>
              <a:pathLst>
                <a:path w="2649" h="1540" extrusionOk="0">
                  <a:moveTo>
                    <a:pt x="2241" y="1"/>
                  </a:moveTo>
                  <a:lnTo>
                    <a:pt x="0" y="1291"/>
                  </a:lnTo>
                  <a:lnTo>
                    <a:pt x="385" y="1540"/>
                  </a:lnTo>
                  <a:lnTo>
                    <a:pt x="2648" y="227"/>
                  </a:lnTo>
                  <a:lnTo>
                    <a:pt x="2241"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7" name="Google Shape;217;p2"/>
            <p:cNvSpPr/>
            <p:nvPr/>
          </p:nvSpPr>
          <p:spPr>
            <a:xfrm>
              <a:off x="4580050" y="1337475"/>
              <a:ext cx="56600" cy="40175"/>
            </a:xfrm>
            <a:custGeom>
              <a:avLst/>
              <a:gdLst/>
              <a:ahLst/>
              <a:cxnLst/>
              <a:rect l="l" t="t" r="r" b="b"/>
              <a:pathLst>
                <a:path w="2264" h="1607" extrusionOk="0">
                  <a:moveTo>
                    <a:pt x="2263" y="0"/>
                  </a:moveTo>
                  <a:lnTo>
                    <a:pt x="0" y="1313"/>
                  </a:lnTo>
                  <a:lnTo>
                    <a:pt x="0" y="1607"/>
                  </a:lnTo>
                  <a:lnTo>
                    <a:pt x="2263" y="294"/>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8" name="Google Shape;218;p2"/>
            <p:cNvSpPr/>
            <p:nvPr/>
          </p:nvSpPr>
          <p:spPr>
            <a:xfrm>
              <a:off x="4503650" y="1293325"/>
              <a:ext cx="66800" cy="38500"/>
            </a:xfrm>
            <a:custGeom>
              <a:avLst/>
              <a:gdLst/>
              <a:ahLst/>
              <a:cxnLst/>
              <a:rect l="l" t="t" r="r" b="b"/>
              <a:pathLst>
                <a:path w="2672" h="1540" extrusionOk="0">
                  <a:moveTo>
                    <a:pt x="2264" y="1"/>
                  </a:moveTo>
                  <a:lnTo>
                    <a:pt x="1" y="1313"/>
                  </a:lnTo>
                  <a:lnTo>
                    <a:pt x="408" y="1540"/>
                  </a:lnTo>
                  <a:lnTo>
                    <a:pt x="2671" y="227"/>
                  </a:lnTo>
                  <a:lnTo>
                    <a:pt x="2264"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19" name="Google Shape;219;p2"/>
            <p:cNvSpPr/>
            <p:nvPr/>
          </p:nvSpPr>
          <p:spPr>
            <a:xfrm>
              <a:off x="4513850" y="1299000"/>
              <a:ext cx="56600" cy="40175"/>
            </a:xfrm>
            <a:custGeom>
              <a:avLst/>
              <a:gdLst/>
              <a:ahLst/>
              <a:cxnLst/>
              <a:rect l="l" t="t" r="r" b="b"/>
              <a:pathLst>
                <a:path w="2264" h="1607" extrusionOk="0">
                  <a:moveTo>
                    <a:pt x="2263" y="0"/>
                  </a:moveTo>
                  <a:lnTo>
                    <a:pt x="0" y="1313"/>
                  </a:lnTo>
                  <a:lnTo>
                    <a:pt x="0" y="1607"/>
                  </a:lnTo>
                  <a:lnTo>
                    <a:pt x="2263" y="317"/>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0" name="Google Shape;220;p2"/>
            <p:cNvSpPr/>
            <p:nvPr/>
          </p:nvSpPr>
          <p:spPr>
            <a:xfrm>
              <a:off x="4437450" y="1254850"/>
              <a:ext cx="66225" cy="38500"/>
            </a:xfrm>
            <a:custGeom>
              <a:avLst/>
              <a:gdLst/>
              <a:ahLst/>
              <a:cxnLst/>
              <a:rect l="l" t="t" r="r" b="b"/>
              <a:pathLst>
                <a:path w="2649" h="1540" extrusionOk="0">
                  <a:moveTo>
                    <a:pt x="2264" y="1"/>
                  </a:moveTo>
                  <a:lnTo>
                    <a:pt x="1" y="1313"/>
                  </a:lnTo>
                  <a:lnTo>
                    <a:pt x="408" y="1540"/>
                  </a:lnTo>
                  <a:lnTo>
                    <a:pt x="2649" y="227"/>
                  </a:lnTo>
                  <a:lnTo>
                    <a:pt x="2264"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1" name="Google Shape;221;p2"/>
            <p:cNvSpPr/>
            <p:nvPr/>
          </p:nvSpPr>
          <p:spPr>
            <a:xfrm>
              <a:off x="4447650" y="1260525"/>
              <a:ext cx="56025" cy="40175"/>
            </a:xfrm>
            <a:custGeom>
              <a:avLst/>
              <a:gdLst/>
              <a:ahLst/>
              <a:cxnLst/>
              <a:rect l="l" t="t" r="r" b="b"/>
              <a:pathLst>
                <a:path w="2241" h="1607" extrusionOk="0">
                  <a:moveTo>
                    <a:pt x="2241" y="0"/>
                  </a:moveTo>
                  <a:lnTo>
                    <a:pt x="0" y="1313"/>
                  </a:lnTo>
                  <a:lnTo>
                    <a:pt x="0" y="1607"/>
                  </a:lnTo>
                  <a:lnTo>
                    <a:pt x="2241" y="317"/>
                  </a:lnTo>
                  <a:lnTo>
                    <a:pt x="2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2" name="Google Shape;222;p2"/>
            <p:cNvSpPr/>
            <p:nvPr/>
          </p:nvSpPr>
          <p:spPr>
            <a:xfrm>
              <a:off x="4371250" y="1216375"/>
              <a:ext cx="66225" cy="38500"/>
            </a:xfrm>
            <a:custGeom>
              <a:avLst/>
              <a:gdLst/>
              <a:ahLst/>
              <a:cxnLst/>
              <a:rect l="l" t="t" r="r" b="b"/>
              <a:pathLst>
                <a:path w="2649" h="1540" extrusionOk="0">
                  <a:moveTo>
                    <a:pt x="2242" y="1"/>
                  </a:moveTo>
                  <a:lnTo>
                    <a:pt x="1" y="1313"/>
                  </a:lnTo>
                  <a:lnTo>
                    <a:pt x="408" y="1540"/>
                  </a:lnTo>
                  <a:lnTo>
                    <a:pt x="2649" y="250"/>
                  </a:lnTo>
                  <a:lnTo>
                    <a:pt x="2242" y="1"/>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3" name="Google Shape;223;p2"/>
            <p:cNvSpPr/>
            <p:nvPr/>
          </p:nvSpPr>
          <p:spPr>
            <a:xfrm>
              <a:off x="4381450" y="1222600"/>
              <a:ext cx="56025" cy="40200"/>
            </a:xfrm>
            <a:custGeom>
              <a:avLst/>
              <a:gdLst/>
              <a:ahLst/>
              <a:cxnLst/>
              <a:rect l="l" t="t" r="r" b="b"/>
              <a:pathLst>
                <a:path w="2241" h="1608" extrusionOk="0">
                  <a:moveTo>
                    <a:pt x="2241" y="1"/>
                  </a:moveTo>
                  <a:lnTo>
                    <a:pt x="0" y="1291"/>
                  </a:lnTo>
                  <a:lnTo>
                    <a:pt x="0" y="1608"/>
                  </a:lnTo>
                  <a:lnTo>
                    <a:pt x="2241" y="295"/>
                  </a:lnTo>
                  <a:lnTo>
                    <a:pt x="2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4" name="Google Shape;224;p2"/>
            <p:cNvSpPr/>
            <p:nvPr/>
          </p:nvSpPr>
          <p:spPr>
            <a:xfrm>
              <a:off x="4305075" y="1178475"/>
              <a:ext cx="66200" cy="37925"/>
            </a:xfrm>
            <a:custGeom>
              <a:avLst/>
              <a:gdLst/>
              <a:ahLst/>
              <a:cxnLst/>
              <a:rect l="l" t="t" r="r" b="b"/>
              <a:pathLst>
                <a:path w="2648" h="1517" extrusionOk="0">
                  <a:moveTo>
                    <a:pt x="2241" y="0"/>
                  </a:moveTo>
                  <a:lnTo>
                    <a:pt x="0" y="1290"/>
                  </a:lnTo>
                  <a:lnTo>
                    <a:pt x="385" y="1517"/>
                  </a:lnTo>
                  <a:lnTo>
                    <a:pt x="2648" y="227"/>
                  </a:lnTo>
                  <a:lnTo>
                    <a:pt x="2241" y="0"/>
                  </a:lnTo>
                  <a:close/>
                </a:path>
              </a:pathLst>
            </a:custGeom>
            <a:solidFill>
              <a:srgbClr val="7F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5" name="Google Shape;225;p2"/>
            <p:cNvSpPr/>
            <p:nvPr/>
          </p:nvSpPr>
          <p:spPr>
            <a:xfrm>
              <a:off x="4314675" y="1184125"/>
              <a:ext cx="56600" cy="40200"/>
            </a:xfrm>
            <a:custGeom>
              <a:avLst/>
              <a:gdLst/>
              <a:ahLst/>
              <a:cxnLst/>
              <a:rect l="l" t="t" r="r" b="b"/>
              <a:pathLst>
                <a:path w="2264" h="1608" extrusionOk="0">
                  <a:moveTo>
                    <a:pt x="2264" y="1"/>
                  </a:moveTo>
                  <a:lnTo>
                    <a:pt x="1" y="1291"/>
                  </a:lnTo>
                  <a:lnTo>
                    <a:pt x="1" y="1608"/>
                  </a:lnTo>
                  <a:lnTo>
                    <a:pt x="2264" y="295"/>
                  </a:lnTo>
                  <a:lnTo>
                    <a:pt x="2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6" name="Google Shape;226;p2"/>
            <p:cNvSpPr/>
            <p:nvPr/>
          </p:nvSpPr>
          <p:spPr>
            <a:xfrm>
              <a:off x="4251300" y="1190925"/>
              <a:ext cx="1527700" cy="897950"/>
            </a:xfrm>
            <a:custGeom>
              <a:avLst/>
              <a:gdLst/>
              <a:ahLst/>
              <a:cxnLst/>
              <a:rect l="l" t="t" r="r" b="b"/>
              <a:pathLst>
                <a:path w="61108" h="35918" extrusionOk="0">
                  <a:moveTo>
                    <a:pt x="1" y="0"/>
                  </a:moveTo>
                  <a:lnTo>
                    <a:pt x="1" y="634"/>
                  </a:lnTo>
                  <a:lnTo>
                    <a:pt x="61107" y="35917"/>
                  </a:lnTo>
                  <a:lnTo>
                    <a:pt x="61107" y="35284"/>
                  </a:lnTo>
                  <a:lnTo>
                    <a:pt x="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7" name="Google Shape;227;p2"/>
            <p:cNvSpPr/>
            <p:nvPr/>
          </p:nvSpPr>
          <p:spPr>
            <a:xfrm>
              <a:off x="4251300" y="1183000"/>
              <a:ext cx="1542400" cy="890025"/>
            </a:xfrm>
            <a:custGeom>
              <a:avLst/>
              <a:gdLst/>
              <a:ahLst/>
              <a:cxnLst/>
              <a:rect l="l" t="t" r="r" b="b"/>
              <a:pathLst>
                <a:path w="61696" h="35601" extrusionOk="0">
                  <a:moveTo>
                    <a:pt x="589" y="0"/>
                  </a:moveTo>
                  <a:lnTo>
                    <a:pt x="1" y="317"/>
                  </a:lnTo>
                  <a:lnTo>
                    <a:pt x="61107" y="35601"/>
                  </a:lnTo>
                  <a:lnTo>
                    <a:pt x="61696" y="35261"/>
                  </a:lnTo>
                  <a:lnTo>
                    <a:pt x="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28" name="Google Shape;228;p2"/>
            <p:cNvSpPr/>
            <p:nvPr/>
          </p:nvSpPr>
          <p:spPr>
            <a:xfrm>
              <a:off x="5778975" y="2064525"/>
              <a:ext cx="14725" cy="24350"/>
            </a:xfrm>
            <a:custGeom>
              <a:avLst/>
              <a:gdLst/>
              <a:ahLst/>
              <a:cxnLst/>
              <a:rect l="l" t="t" r="r" b="b"/>
              <a:pathLst>
                <a:path w="589" h="974" extrusionOk="0">
                  <a:moveTo>
                    <a:pt x="589" y="0"/>
                  </a:moveTo>
                  <a:lnTo>
                    <a:pt x="0" y="340"/>
                  </a:lnTo>
                  <a:lnTo>
                    <a:pt x="0" y="973"/>
                  </a:lnTo>
                  <a:lnTo>
                    <a:pt x="589" y="634"/>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229" name="Google Shape;229;p2"/>
          <p:cNvGrpSpPr/>
          <p:nvPr/>
        </p:nvGrpSpPr>
        <p:grpSpPr>
          <a:xfrm>
            <a:off x="1285680" y="2929521"/>
            <a:ext cx="3681370" cy="1812754"/>
            <a:chOff x="2890000" y="1127550"/>
            <a:chExt cx="1680450" cy="1103275"/>
          </a:xfrm>
        </p:grpSpPr>
        <p:sp>
          <p:nvSpPr>
            <p:cNvPr id="230" name="Google Shape;230;p2"/>
            <p:cNvSpPr/>
            <p:nvPr/>
          </p:nvSpPr>
          <p:spPr>
            <a:xfrm>
              <a:off x="3411675" y="1645075"/>
              <a:ext cx="33950" cy="47725"/>
            </a:xfrm>
            <a:custGeom>
              <a:avLst/>
              <a:gdLst/>
              <a:ahLst/>
              <a:cxnLst/>
              <a:rect l="l" t="t" r="r" b="b"/>
              <a:pathLst>
                <a:path w="1358" h="1909" extrusionOk="0">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1" name="Google Shape;231;p2"/>
            <p:cNvSpPr/>
            <p:nvPr/>
          </p:nvSpPr>
          <p:spPr>
            <a:xfrm>
              <a:off x="3406575" y="1649600"/>
              <a:ext cx="30000" cy="44050"/>
            </a:xfrm>
            <a:custGeom>
              <a:avLst/>
              <a:gdLst/>
              <a:ahLst/>
              <a:cxnLst/>
              <a:rect l="l" t="t" r="r" b="b"/>
              <a:pathLst>
                <a:path w="1200" h="1762" extrusionOk="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2" name="Google Shape;232;p2"/>
            <p:cNvSpPr/>
            <p:nvPr/>
          </p:nvSpPr>
          <p:spPr>
            <a:xfrm>
              <a:off x="3408825" y="1655925"/>
              <a:ext cx="22100" cy="32225"/>
            </a:xfrm>
            <a:custGeom>
              <a:avLst/>
              <a:gdLst/>
              <a:ahLst/>
              <a:cxnLst/>
              <a:rect l="l" t="t" r="r" b="b"/>
              <a:pathLst>
                <a:path w="884" h="1289" extrusionOk="0">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3" name="Google Shape;233;p2"/>
            <p:cNvSpPr/>
            <p:nvPr/>
          </p:nvSpPr>
          <p:spPr>
            <a:xfrm>
              <a:off x="3411100" y="1659450"/>
              <a:ext cx="17575" cy="25400"/>
            </a:xfrm>
            <a:custGeom>
              <a:avLst/>
              <a:gdLst/>
              <a:ahLst/>
              <a:cxnLst/>
              <a:rect l="l" t="t" r="r" b="b"/>
              <a:pathLst>
                <a:path w="703" h="1016" extrusionOk="0">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4" name="Google Shape;234;p2"/>
            <p:cNvSpPr/>
            <p:nvPr/>
          </p:nvSpPr>
          <p:spPr>
            <a:xfrm>
              <a:off x="3445050" y="1664425"/>
              <a:ext cx="33975" cy="47625"/>
            </a:xfrm>
            <a:custGeom>
              <a:avLst/>
              <a:gdLst/>
              <a:ahLst/>
              <a:cxnLst/>
              <a:rect l="l" t="t" r="r" b="b"/>
              <a:pathLst>
                <a:path w="1359" h="1905" extrusionOk="0">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5" name="Google Shape;235;p2"/>
            <p:cNvSpPr/>
            <p:nvPr/>
          </p:nvSpPr>
          <p:spPr>
            <a:xfrm>
              <a:off x="3439400" y="1668750"/>
              <a:ext cx="30575" cy="44150"/>
            </a:xfrm>
            <a:custGeom>
              <a:avLst/>
              <a:gdLst/>
              <a:ahLst/>
              <a:cxnLst/>
              <a:rect l="l" t="t" r="r" b="b"/>
              <a:pathLst>
                <a:path w="1223" h="1766" extrusionOk="0">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6" name="Google Shape;236;p2"/>
            <p:cNvSpPr/>
            <p:nvPr/>
          </p:nvSpPr>
          <p:spPr>
            <a:xfrm>
              <a:off x="3442225" y="1675150"/>
              <a:ext cx="22075" cy="32225"/>
            </a:xfrm>
            <a:custGeom>
              <a:avLst/>
              <a:gdLst/>
              <a:ahLst/>
              <a:cxnLst/>
              <a:rect l="l" t="t" r="r" b="b"/>
              <a:pathLst>
                <a:path w="883" h="1289" extrusionOk="0">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7" name="Google Shape;237;p2"/>
            <p:cNvSpPr/>
            <p:nvPr/>
          </p:nvSpPr>
          <p:spPr>
            <a:xfrm>
              <a:off x="3444475" y="1678675"/>
              <a:ext cx="17575" cy="25425"/>
            </a:xfrm>
            <a:custGeom>
              <a:avLst/>
              <a:gdLst/>
              <a:ahLst/>
              <a:cxnLst/>
              <a:rect l="l" t="t" r="r" b="b"/>
              <a:pathLst>
                <a:path w="703" h="1017" extrusionOk="0">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8" name="Google Shape;238;p2"/>
            <p:cNvSpPr/>
            <p:nvPr/>
          </p:nvSpPr>
          <p:spPr>
            <a:xfrm>
              <a:off x="2912050" y="1356800"/>
              <a:ext cx="33975" cy="48025"/>
            </a:xfrm>
            <a:custGeom>
              <a:avLst/>
              <a:gdLst/>
              <a:ahLst/>
              <a:cxnLst/>
              <a:rect l="l" t="t" r="r" b="b"/>
              <a:pathLst>
                <a:path w="1359" h="1921" extrusionOk="0">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39" name="Google Shape;239;p2"/>
            <p:cNvSpPr/>
            <p:nvPr/>
          </p:nvSpPr>
          <p:spPr>
            <a:xfrm>
              <a:off x="2906975" y="1361275"/>
              <a:ext cx="30000" cy="44075"/>
            </a:xfrm>
            <a:custGeom>
              <a:avLst/>
              <a:gdLst/>
              <a:ahLst/>
              <a:cxnLst/>
              <a:rect l="l" t="t" r="r" b="b"/>
              <a:pathLst>
                <a:path w="1200" h="1763" extrusionOk="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0" name="Google Shape;240;p2"/>
            <p:cNvSpPr/>
            <p:nvPr/>
          </p:nvSpPr>
          <p:spPr>
            <a:xfrm>
              <a:off x="2909225" y="1367850"/>
              <a:ext cx="22100" cy="32050"/>
            </a:xfrm>
            <a:custGeom>
              <a:avLst/>
              <a:gdLst/>
              <a:ahLst/>
              <a:cxnLst/>
              <a:rect l="l" t="t" r="r" b="b"/>
              <a:pathLst>
                <a:path w="884" h="1282" extrusionOk="0">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1" name="Google Shape;241;p2"/>
            <p:cNvSpPr/>
            <p:nvPr/>
          </p:nvSpPr>
          <p:spPr>
            <a:xfrm>
              <a:off x="2911500" y="1371450"/>
              <a:ext cx="17550" cy="25400"/>
            </a:xfrm>
            <a:custGeom>
              <a:avLst/>
              <a:gdLst/>
              <a:ahLst/>
              <a:cxnLst/>
              <a:rect l="l" t="t" r="r" b="b"/>
              <a:pathLst>
                <a:path w="702" h="1016" extrusionOk="0">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2" name="Google Shape;242;p2"/>
            <p:cNvSpPr/>
            <p:nvPr/>
          </p:nvSpPr>
          <p:spPr>
            <a:xfrm>
              <a:off x="2945450" y="1375850"/>
              <a:ext cx="33975" cy="47650"/>
            </a:xfrm>
            <a:custGeom>
              <a:avLst/>
              <a:gdLst/>
              <a:ahLst/>
              <a:cxnLst/>
              <a:rect l="l" t="t" r="r" b="b"/>
              <a:pathLst>
                <a:path w="1359" h="1906" extrusionOk="0">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3" name="Google Shape;243;p2"/>
            <p:cNvSpPr/>
            <p:nvPr/>
          </p:nvSpPr>
          <p:spPr>
            <a:xfrm>
              <a:off x="2940350" y="1380525"/>
              <a:ext cx="30025" cy="44050"/>
            </a:xfrm>
            <a:custGeom>
              <a:avLst/>
              <a:gdLst/>
              <a:ahLst/>
              <a:cxnLst/>
              <a:rect l="l" t="t" r="r" b="b"/>
              <a:pathLst>
                <a:path w="1201" h="1762" extrusionOk="0">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4" name="Google Shape;244;p2"/>
            <p:cNvSpPr/>
            <p:nvPr/>
          </p:nvSpPr>
          <p:spPr>
            <a:xfrm>
              <a:off x="2942625" y="1387175"/>
              <a:ext cx="22075" cy="31950"/>
            </a:xfrm>
            <a:custGeom>
              <a:avLst/>
              <a:gdLst/>
              <a:ahLst/>
              <a:cxnLst/>
              <a:rect l="l" t="t" r="r" b="b"/>
              <a:pathLst>
                <a:path w="883" h="1278" extrusionOk="0">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5" name="Google Shape;245;p2"/>
            <p:cNvSpPr/>
            <p:nvPr/>
          </p:nvSpPr>
          <p:spPr>
            <a:xfrm>
              <a:off x="2944875" y="1390200"/>
              <a:ext cx="17575" cy="25900"/>
            </a:xfrm>
            <a:custGeom>
              <a:avLst/>
              <a:gdLst/>
              <a:ahLst/>
              <a:cxnLst/>
              <a:rect l="l" t="t" r="r" b="b"/>
              <a:pathLst>
                <a:path w="703" h="1036" extrusionOk="0">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6" name="Google Shape;246;p2"/>
            <p:cNvSpPr/>
            <p:nvPr/>
          </p:nvSpPr>
          <p:spPr>
            <a:xfrm>
              <a:off x="3008825" y="1413400"/>
              <a:ext cx="33950" cy="48000"/>
            </a:xfrm>
            <a:custGeom>
              <a:avLst/>
              <a:gdLst/>
              <a:ahLst/>
              <a:cxnLst/>
              <a:rect l="l" t="t" r="r" b="b"/>
              <a:pathLst>
                <a:path w="1358" h="1920" extrusionOk="0">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7" name="Google Shape;247;p2"/>
            <p:cNvSpPr/>
            <p:nvPr/>
          </p:nvSpPr>
          <p:spPr>
            <a:xfrm>
              <a:off x="3003150" y="1418100"/>
              <a:ext cx="30575" cy="43825"/>
            </a:xfrm>
            <a:custGeom>
              <a:avLst/>
              <a:gdLst/>
              <a:ahLst/>
              <a:cxnLst/>
              <a:rect l="l" t="t" r="r" b="b"/>
              <a:pathLst>
                <a:path w="1223" h="1753" extrusionOk="0">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8" name="Google Shape;248;p2"/>
            <p:cNvSpPr/>
            <p:nvPr/>
          </p:nvSpPr>
          <p:spPr>
            <a:xfrm>
              <a:off x="3005975" y="1424425"/>
              <a:ext cx="22100" cy="32050"/>
            </a:xfrm>
            <a:custGeom>
              <a:avLst/>
              <a:gdLst/>
              <a:ahLst/>
              <a:cxnLst/>
              <a:rect l="l" t="t" r="r" b="b"/>
              <a:pathLst>
                <a:path w="884" h="1282" extrusionOk="0">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49" name="Google Shape;249;p2"/>
            <p:cNvSpPr/>
            <p:nvPr/>
          </p:nvSpPr>
          <p:spPr>
            <a:xfrm>
              <a:off x="3008250" y="1428025"/>
              <a:ext cx="17575" cy="25400"/>
            </a:xfrm>
            <a:custGeom>
              <a:avLst/>
              <a:gdLst/>
              <a:ahLst/>
              <a:cxnLst/>
              <a:rect l="l" t="t" r="r" b="b"/>
              <a:pathLst>
                <a:path w="703" h="1016" extrusionOk="0">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0" name="Google Shape;250;p2"/>
            <p:cNvSpPr/>
            <p:nvPr/>
          </p:nvSpPr>
          <p:spPr>
            <a:xfrm>
              <a:off x="3042200" y="1432625"/>
              <a:ext cx="33975" cy="48000"/>
            </a:xfrm>
            <a:custGeom>
              <a:avLst/>
              <a:gdLst/>
              <a:ahLst/>
              <a:cxnLst/>
              <a:rect l="l" t="t" r="r" b="b"/>
              <a:pathLst>
                <a:path w="1359" h="1920" extrusionOk="0">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1" name="Google Shape;251;p2"/>
            <p:cNvSpPr/>
            <p:nvPr/>
          </p:nvSpPr>
          <p:spPr>
            <a:xfrm>
              <a:off x="3036550" y="1437100"/>
              <a:ext cx="30575" cy="44050"/>
            </a:xfrm>
            <a:custGeom>
              <a:avLst/>
              <a:gdLst/>
              <a:ahLst/>
              <a:cxnLst/>
              <a:rect l="l" t="t" r="r" b="b"/>
              <a:pathLst>
                <a:path w="1223" h="1762" extrusionOk="0">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2" name="Google Shape;252;p2"/>
            <p:cNvSpPr/>
            <p:nvPr/>
          </p:nvSpPr>
          <p:spPr>
            <a:xfrm>
              <a:off x="3039375" y="1443750"/>
              <a:ext cx="22075" cy="31975"/>
            </a:xfrm>
            <a:custGeom>
              <a:avLst/>
              <a:gdLst/>
              <a:ahLst/>
              <a:cxnLst/>
              <a:rect l="l" t="t" r="r" b="b"/>
              <a:pathLst>
                <a:path w="883" h="1279" extrusionOk="0">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3" name="Google Shape;253;p2"/>
            <p:cNvSpPr/>
            <p:nvPr/>
          </p:nvSpPr>
          <p:spPr>
            <a:xfrm>
              <a:off x="3041625" y="1446775"/>
              <a:ext cx="17575" cy="25900"/>
            </a:xfrm>
            <a:custGeom>
              <a:avLst/>
              <a:gdLst/>
              <a:ahLst/>
              <a:cxnLst/>
              <a:rect l="l" t="t" r="r" b="b"/>
              <a:pathLst>
                <a:path w="703" h="1036" extrusionOk="0">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4" name="Google Shape;254;p2"/>
            <p:cNvSpPr/>
            <p:nvPr/>
          </p:nvSpPr>
          <p:spPr>
            <a:xfrm>
              <a:off x="2890000" y="1221475"/>
              <a:ext cx="665975" cy="520000"/>
            </a:xfrm>
            <a:custGeom>
              <a:avLst/>
              <a:gdLst/>
              <a:ahLst/>
              <a:cxnLst/>
              <a:rect l="l" t="t" r="r" b="b"/>
              <a:pathLst>
                <a:path w="26639" h="20800" extrusionOk="0">
                  <a:moveTo>
                    <a:pt x="0" y="0"/>
                  </a:moveTo>
                  <a:lnTo>
                    <a:pt x="0" y="5410"/>
                  </a:lnTo>
                  <a:lnTo>
                    <a:pt x="26638" y="20799"/>
                  </a:lnTo>
                  <a:lnTo>
                    <a:pt x="26638" y="1539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5" name="Google Shape;255;p2"/>
            <p:cNvSpPr/>
            <p:nvPr/>
          </p:nvSpPr>
          <p:spPr>
            <a:xfrm>
              <a:off x="2890000" y="1319350"/>
              <a:ext cx="665975" cy="422125"/>
            </a:xfrm>
            <a:custGeom>
              <a:avLst/>
              <a:gdLst/>
              <a:ahLst/>
              <a:cxnLst/>
              <a:rect l="l" t="t" r="r" b="b"/>
              <a:pathLst>
                <a:path w="26639" h="16885" extrusionOk="0">
                  <a:moveTo>
                    <a:pt x="0" y="1"/>
                  </a:moveTo>
                  <a:lnTo>
                    <a:pt x="0" y="1495"/>
                  </a:lnTo>
                  <a:lnTo>
                    <a:pt x="26638" y="16884"/>
                  </a:lnTo>
                  <a:lnTo>
                    <a:pt x="26638" y="1536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6" name="Google Shape;256;p2"/>
            <p:cNvSpPr/>
            <p:nvPr/>
          </p:nvSpPr>
          <p:spPr>
            <a:xfrm>
              <a:off x="2890000" y="1315975"/>
              <a:ext cx="665975" cy="404000"/>
            </a:xfrm>
            <a:custGeom>
              <a:avLst/>
              <a:gdLst/>
              <a:ahLst/>
              <a:cxnLst/>
              <a:rect l="l" t="t" r="r" b="b"/>
              <a:pathLst>
                <a:path w="26639" h="16160" extrusionOk="0">
                  <a:moveTo>
                    <a:pt x="0" y="0"/>
                  </a:moveTo>
                  <a:lnTo>
                    <a:pt x="0" y="770"/>
                  </a:lnTo>
                  <a:lnTo>
                    <a:pt x="26638" y="16159"/>
                  </a:lnTo>
                  <a:lnTo>
                    <a:pt x="26638" y="15390"/>
                  </a:lnTo>
                  <a:lnTo>
                    <a:pt x="0" y="0"/>
                  </a:lnTo>
                  <a:close/>
                </a:path>
              </a:pathLst>
            </a:custGeom>
            <a:solidFill>
              <a:srgbClr val="FF4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7" name="Google Shape;257;p2"/>
            <p:cNvSpPr/>
            <p:nvPr/>
          </p:nvSpPr>
          <p:spPr>
            <a:xfrm>
              <a:off x="2890000" y="1293900"/>
              <a:ext cx="665975" cy="392700"/>
            </a:xfrm>
            <a:custGeom>
              <a:avLst/>
              <a:gdLst/>
              <a:ahLst/>
              <a:cxnLst/>
              <a:rect l="l" t="t" r="r" b="b"/>
              <a:pathLst>
                <a:path w="26639" h="15708" extrusionOk="0">
                  <a:moveTo>
                    <a:pt x="0" y="0"/>
                  </a:moveTo>
                  <a:lnTo>
                    <a:pt x="0" y="317"/>
                  </a:lnTo>
                  <a:lnTo>
                    <a:pt x="26638" y="15707"/>
                  </a:lnTo>
                  <a:lnTo>
                    <a:pt x="26638" y="15368"/>
                  </a:lnTo>
                  <a:lnTo>
                    <a:pt x="0" y="0"/>
                  </a:lnTo>
                  <a:close/>
                </a:path>
              </a:pathLst>
            </a:custGeom>
            <a:solidFill>
              <a:srgbClr val="FF4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8" name="Google Shape;258;p2"/>
            <p:cNvSpPr/>
            <p:nvPr/>
          </p:nvSpPr>
          <p:spPr>
            <a:xfrm>
              <a:off x="2890000" y="1201675"/>
              <a:ext cx="736125" cy="424950"/>
            </a:xfrm>
            <a:custGeom>
              <a:avLst/>
              <a:gdLst/>
              <a:ahLst/>
              <a:cxnLst/>
              <a:rect l="l" t="t" r="r" b="b"/>
              <a:pathLst>
                <a:path w="29445" h="16998" extrusionOk="0">
                  <a:moveTo>
                    <a:pt x="1381" y="0"/>
                  </a:moveTo>
                  <a:lnTo>
                    <a:pt x="0" y="792"/>
                  </a:lnTo>
                  <a:lnTo>
                    <a:pt x="28064" y="16997"/>
                  </a:lnTo>
                  <a:lnTo>
                    <a:pt x="29445" y="16182"/>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59" name="Google Shape;259;p2"/>
            <p:cNvSpPr/>
            <p:nvPr/>
          </p:nvSpPr>
          <p:spPr>
            <a:xfrm>
              <a:off x="3021250" y="1127550"/>
              <a:ext cx="696525" cy="402300"/>
            </a:xfrm>
            <a:custGeom>
              <a:avLst/>
              <a:gdLst/>
              <a:ahLst/>
              <a:cxnLst/>
              <a:rect l="l" t="t" r="r" b="b"/>
              <a:pathLst>
                <a:path w="27861" h="16092" extrusionOk="0">
                  <a:moveTo>
                    <a:pt x="1223" y="1"/>
                  </a:moveTo>
                  <a:lnTo>
                    <a:pt x="1" y="725"/>
                  </a:lnTo>
                  <a:lnTo>
                    <a:pt x="26639" y="16092"/>
                  </a:lnTo>
                  <a:lnTo>
                    <a:pt x="27861" y="15368"/>
                  </a:lnTo>
                  <a:lnTo>
                    <a:pt x="1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0" name="Google Shape;260;p2"/>
            <p:cNvSpPr/>
            <p:nvPr/>
          </p:nvSpPr>
          <p:spPr>
            <a:xfrm>
              <a:off x="2924500" y="1145650"/>
              <a:ext cx="762725" cy="440225"/>
            </a:xfrm>
            <a:custGeom>
              <a:avLst/>
              <a:gdLst/>
              <a:ahLst/>
              <a:cxnLst/>
              <a:rect l="l" t="t" r="r" b="b"/>
              <a:pathLst>
                <a:path w="30509" h="17609" extrusionOk="0">
                  <a:moveTo>
                    <a:pt x="3871" y="1"/>
                  </a:moveTo>
                  <a:lnTo>
                    <a:pt x="1" y="2241"/>
                  </a:lnTo>
                  <a:lnTo>
                    <a:pt x="26639" y="17609"/>
                  </a:lnTo>
                  <a:lnTo>
                    <a:pt x="30509" y="15368"/>
                  </a:lnTo>
                  <a:lnTo>
                    <a:pt x="3871"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1" name="Google Shape;261;p2"/>
            <p:cNvSpPr/>
            <p:nvPr/>
          </p:nvSpPr>
          <p:spPr>
            <a:xfrm>
              <a:off x="2924500" y="1145650"/>
              <a:ext cx="762725" cy="440225"/>
            </a:xfrm>
            <a:custGeom>
              <a:avLst/>
              <a:gdLst/>
              <a:ahLst/>
              <a:cxnLst/>
              <a:rect l="l" t="t" r="r" b="b"/>
              <a:pathLst>
                <a:path w="30509" h="17609" extrusionOk="0">
                  <a:moveTo>
                    <a:pt x="3871" y="1"/>
                  </a:moveTo>
                  <a:lnTo>
                    <a:pt x="1" y="2241"/>
                  </a:lnTo>
                  <a:lnTo>
                    <a:pt x="26639" y="17609"/>
                  </a:lnTo>
                  <a:lnTo>
                    <a:pt x="30509" y="15368"/>
                  </a:lnTo>
                  <a:lnTo>
                    <a:pt x="3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2" name="Google Shape;262;p2"/>
            <p:cNvSpPr/>
            <p:nvPr/>
          </p:nvSpPr>
          <p:spPr>
            <a:xfrm>
              <a:off x="3555950" y="1511725"/>
              <a:ext cx="161825" cy="229175"/>
            </a:xfrm>
            <a:custGeom>
              <a:avLst/>
              <a:gdLst/>
              <a:ahLst/>
              <a:cxnLst/>
              <a:rect l="l" t="t" r="r" b="b"/>
              <a:pathLst>
                <a:path w="6473" h="9167" extrusionOk="0">
                  <a:moveTo>
                    <a:pt x="6473" y="1"/>
                  </a:moveTo>
                  <a:lnTo>
                    <a:pt x="0" y="3758"/>
                  </a:lnTo>
                  <a:lnTo>
                    <a:pt x="0" y="9167"/>
                  </a:lnTo>
                  <a:lnTo>
                    <a:pt x="6473" y="5410"/>
                  </a:lnTo>
                  <a:lnTo>
                    <a:pt x="6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3" name="Google Shape;263;p2"/>
            <p:cNvSpPr/>
            <p:nvPr/>
          </p:nvSpPr>
          <p:spPr>
            <a:xfrm>
              <a:off x="3376575" y="1403650"/>
              <a:ext cx="193550" cy="116600"/>
            </a:xfrm>
            <a:custGeom>
              <a:avLst/>
              <a:gdLst/>
              <a:ahLst/>
              <a:cxnLst/>
              <a:rect l="l" t="t" r="r" b="b"/>
              <a:pathLst>
                <a:path w="7742" h="4664" extrusionOk="0">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4" name="Google Shape;264;p2"/>
            <p:cNvSpPr/>
            <p:nvPr/>
          </p:nvSpPr>
          <p:spPr>
            <a:xfrm>
              <a:off x="3465425" y="1494200"/>
              <a:ext cx="80350" cy="20700"/>
            </a:xfrm>
            <a:custGeom>
              <a:avLst/>
              <a:gdLst/>
              <a:ahLst/>
              <a:cxnLst/>
              <a:rect l="l" t="t" r="r" b="b"/>
              <a:pathLst>
                <a:path w="3214" h="828" extrusionOk="0">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5" name="Google Shape;265;p2"/>
            <p:cNvSpPr/>
            <p:nvPr/>
          </p:nvSpPr>
          <p:spPr>
            <a:xfrm>
              <a:off x="3382800" y="1446675"/>
              <a:ext cx="168075" cy="23200"/>
            </a:xfrm>
            <a:custGeom>
              <a:avLst/>
              <a:gdLst/>
              <a:ahLst/>
              <a:cxnLst/>
              <a:rect l="l" t="t" r="r" b="b"/>
              <a:pathLst>
                <a:path w="6723" h="928" extrusionOk="0">
                  <a:moveTo>
                    <a:pt x="1" y="0"/>
                  </a:moveTo>
                  <a:cubicBezTo>
                    <a:pt x="23" y="0"/>
                    <a:pt x="46" y="23"/>
                    <a:pt x="69" y="23"/>
                  </a:cubicBezTo>
                  <a:lnTo>
                    <a:pt x="1630" y="928"/>
                  </a:lnTo>
                  <a:lnTo>
                    <a:pt x="6723" y="928"/>
                  </a:lnTo>
                  <a:lnTo>
                    <a:pt x="5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6" name="Google Shape;266;p2"/>
            <p:cNvSpPr/>
            <p:nvPr/>
          </p:nvSpPr>
          <p:spPr>
            <a:xfrm>
              <a:off x="3380550" y="1409050"/>
              <a:ext cx="129025" cy="37650"/>
            </a:xfrm>
            <a:custGeom>
              <a:avLst/>
              <a:gdLst/>
              <a:ahLst/>
              <a:cxnLst/>
              <a:rect l="l" t="t" r="r" b="b"/>
              <a:pathLst>
                <a:path w="5161" h="1506" extrusionOk="0">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7" name="Google Shape;267;p2"/>
            <p:cNvSpPr/>
            <p:nvPr/>
          </p:nvSpPr>
          <p:spPr>
            <a:xfrm>
              <a:off x="3380550" y="1409050"/>
              <a:ext cx="129025" cy="37650"/>
            </a:xfrm>
            <a:custGeom>
              <a:avLst/>
              <a:gdLst/>
              <a:ahLst/>
              <a:cxnLst/>
              <a:rect l="l" t="t" r="r" b="b"/>
              <a:pathLst>
                <a:path w="5161" h="1506" extrusionOk="0">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8" name="Google Shape;268;p2"/>
            <p:cNvSpPr/>
            <p:nvPr/>
          </p:nvSpPr>
          <p:spPr>
            <a:xfrm>
              <a:off x="3422975" y="1469850"/>
              <a:ext cx="143175" cy="24375"/>
            </a:xfrm>
            <a:custGeom>
              <a:avLst/>
              <a:gdLst/>
              <a:ahLst/>
              <a:cxnLst/>
              <a:rect l="l" t="t" r="r" b="b"/>
              <a:pathLst>
                <a:path w="5727" h="975" extrusionOk="0">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69" name="Google Shape;269;p2"/>
            <p:cNvSpPr/>
            <p:nvPr/>
          </p:nvSpPr>
          <p:spPr>
            <a:xfrm>
              <a:off x="3422975" y="1469850"/>
              <a:ext cx="143175" cy="24375"/>
            </a:xfrm>
            <a:custGeom>
              <a:avLst/>
              <a:gdLst/>
              <a:ahLst/>
              <a:cxnLst/>
              <a:rect l="l" t="t" r="r" b="b"/>
              <a:pathLst>
                <a:path w="5727" h="975" extrusionOk="0">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0" name="Google Shape;270;p2"/>
            <p:cNvSpPr/>
            <p:nvPr/>
          </p:nvSpPr>
          <p:spPr>
            <a:xfrm>
              <a:off x="3008825" y="1191475"/>
              <a:ext cx="193525" cy="116600"/>
            </a:xfrm>
            <a:custGeom>
              <a:avLst/>
              <a:gdLst/>
              <a:ahLst/>
              <a:cxnLst/>
              <a:rect l="l" t="t" r="r" b="b"/>
              <a:pathLst>
                <a:path w="7741" h="4664" extrusionOk="0">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1" name="Google Shape;271;p2"/>
            <p:cNvSpPr/>
            <p:nvPr/>
          </p:nvSpPr>
          <p:spPr>
            <a:xfrm>
              <a:off x="3097650" y="1282025"/>
              <a:ext cx="79800" cy="20700"/>
            </a:xfrm>
            <a:custGeom>
              <a:avLst/>
              <a:gdLst/>
              <a:ahLst/>
              <a:cxnLst/>
              <a:rect l="l" t="t" r="r" b="b"/>
              <a:pathLst>
                <a:path w="3192" h="828" extrusionOk="0">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2" name="Google Shape;272;p2"/>
            <p:cNvSpPr/>
            <p:nvPr/>
          </p:nvSpPr>
          <p:spPr>
            <a:xfrm>
              <a:off x="3015050" y="1234500"/>
              <a:ext cx="168050" cy="23200"/>
            </a:xfrm>
            <a:custGeom>
              <a:avLst/>
              <a:gdLst/>
              <a:ahLst/>
              <a:cxnLst/>
              <a:rect l="l" t="t" r="r" b="b"/>
              <a:pathLst>
                <a:path w="6722" h="928" extrusionOk="0">
                  <a:moveTo>
                    <a:pt x="0" y="0"/>
                  </a:moveTo>
                  <a:cubicBezTo>
                    <a:pt x="23" y="0"/>
                    <a:pt x="45" y="23"/>
                    <a:pt x="45" y="23"/>
                  </a:cubicBezTo>
                  <a:lnTo>
                    <a:pt x="1630" y="928"/>
                  </a:lnTo>
                  <a:lnTo>
                    <a:pt x="6722" y="928"/>
                  </a:lnTo>
                  <a:lnTo>
                    <a:pt x="5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3" name="Google Shape;273;p2"/>
            <p:cNvSpPr/>
            <p:nvPr/>
          </p:nvSpPr>
          <p:spPr>
            <a:xfrm>
              <a:off x="3012775" y="1196875"/>
              <a:ext cx="129025" cy="37650"/>
            </a:xfrm>
            <a:custGeom>
              <a:avLst/>
              <a:gdLst/>
              <a:ahLst/>
              <a:cxnLst/>
              <a:rect l="l" t="t" r="r" b="b"/>
              <a:pathLst>
                <a:path w="5161" h="1506" extrusionOk="0">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4" name="Google Shape;274;p2"/>
            <p:cNvSpPr/>
            <p:nvPr/>
          </p:nvSpPr>
          <p:spPr>
            <a:xfrm>
              <a:off x="3012775" y="1196875"/>
              <a:ext cx="129025" cy="37650"/>
            </a:xfrm>
            <a:custGeom>
              <a:avLst/>
              <a:gdLst/>
              <a:ahLst/>
              <a:cxnLst/>
              <a:rect l="l" t="t" r="r" b="b"/>
              <a:pathLst>
                <a:path w="5161" h="1506" extrusionOk="0">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5" name="Google Shape;275;p2"/>
            <p:cNvSpPr/>
            <p:nvPr/>
          </p:nvSpPr>
          <p:spPr>
            <a:xfrm>
              <a:off x="3055200" y="1257675"/>
              <a:ext cx="142625" cy="24375"/>
            </a:xfrm>
            <a:custGeom>
              <a:avLst/>
              <a:gdLst/>
              <a:ahLst/>
              <a:cxnLst/>
              <a:rect l="l" t="t" r="r" b="b"/>
              <a:pathLst>
                <a:path w="5705" h="975" extrusionOk="0">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6" name="Google Shape;276;p2"/>
            <p:cNvSpPr/>
            <p:nvPr/>
          </p:nvSpPr>
          <p:spPr>
            <a:xfrm>
              <a:off x="3055200" y="1257675"/>
              <a:ext cx="142625" cy="24375"/>
            </a:xfrm>
            <a:custGeom>
              <a:avLst/>
              <a:gdLst/>
              <a:ahLst/>
              <a:cxnLst/>
              <a:rect l="l" t="t" r="r" b="b"/>
              <a:pathLst>
                <a:path w="5705" h="975" extrusionOk="0">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7" name="Google Shape;277;p2"/>
            <p:cNvSpPr/>
            <p:nvPr/>
          </p:nvSpPr>
          <p:spPr>
            <a:xfrm>
              <a:off x="4081575" y="2033225"/>
              <a:ext cx="33975" cy="48300"/>
            </a:xfrm>
            <a:custGeom>
              <a:avLst/>
              <a:gdLst/>
              <a:ahLst/>
              <a:cxnLst/>
              <a:rect l="l" t="t" r="r" b="b"/>
              <a:pathLst>
                <a:path w="1359" h="1932" extrusionOk="0">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8" name="Google Shape;278;p2"/>
            <p:cNvSpPr/>
            <p:nvPr/>
          </p:nvSpPr>
          <p:spPr>
            <a:xfrm>
              <a:off x="4076475" y="2037725"/>
              <a:ext cx="30025" cy="44075"/>
            </a:xfrm>
            <a:custGeom>
              <a:avLst/>
              <a:gdLst/>
              <a:ahLst/>
              <a:cxnLst/>
              <a:rect l="l" t="t" r="r" b="b"/>
              <a:pathLst>
                <a:path w="1201" h="1763" extrusionOk="0">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79" name="Google Shape;279;p2"/>
            <p:cNvSpPr/>
            <p:nvPr/>
          </p:nvSpPr>
          <p:spPr>
            <a:xfrm>
              <a:off x="4078750" y="2044300"/>
              <a:ext cx="22075" cy="32225"/>
            </a:xfrm>
            <a:custGeom>
              <a:avLst/>
              <a:gdLst/>
              <a:ahLst/>
              <a:cxnLst/>
              <a:rect l="l" t="t" r="r" b="b"/>
              <a:pathLst>
                <a:path w="883" h="1289" extrusionOk="0">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0" name="Google Shape;280;p2"/>
            <p:cNvSpPr/>
            <p:nvPr/>
          </p:nvSpPr>
          <p:spPr>
            <a:xfrm>
              <a:off x="4081000" y="2047575"/>
              <a:ext cx="17575" cy="25675"/>
            </a:xfrm>
            <a:custGeom>
              <a:avLst/>
              <a:gdLst/>
              <a:ahLst/>
              <a:cxnLst/>
              <a:rect l="l" t="t" r="r" b="b"/>
              <a:pathLst>
                <a:path w="703" h="1027" extrusionOk="0">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1" name="Google Shape;281;p2"/>
            <p:cNvSpPr/>
            <p:nvPr/>
          </p:nvSpPr>
          <p:spPr>
            <a:xfrm>
              <a:off x="4114950" y="2052225"/>
              <a:ext cx="33975" cy="48525"/>
            </a:xfrm>
            <a:custGeom>
              <a:avLst/>
              <a:gdLst/>
              <a:ahLst/>
              <a:cxnLst/>
              <a:rect l="l" t="t" r="r" b="b"/>
              <a:pathLst>
                <a:path w="1359" h="1941" extrusionOk="0">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2" name="Google Shape;282;p2"/>
            <p:cNvSpPr/>
            <p:nvPr/>
          </p:nvSpPr>
          <p:spPr>
            <a:xfrm>
              <a:off x="4109850" y="2056875"/>
              <a:ext cx="30025" cy="44150"/>
            </a:xfrm>
            <a:custGeom>
              <a:avLst/>
              <a:gdLst/>
              <a:ahLst/>
              <a:cxnLst/>
              <a:rect l="l" t="t" r="r" b="b"/>
              <a:pathLst>
                <a:path w="1201" h="1766" extrusionOk="0">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3" name="Google Shape;283;p2"/>
            <p:cNvSpPr/>
            <p:nvPr/>
          </p:nvSpPr>
          <p:spPr>
            <a:xfrm>
              <a:off x="4112125" y="2063775"/>
              <a:ext cx="22100" cy="31750"/>
            </a:xfrm>
            <a:custGeom>
              <a:avLst/>
              <a:gdLst/>
              <a:ahLst/>
              <a:cxnLst/>
              <a:rect l="l" t="t" r="r" b="b"/>
              <a:pathLst>
                <a:path w="884" h="1270" extrusionOk="0">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4" name="Google Shape;284;p2"/>
            <p:cNvSpPr/>
            <p:nvPr/>
          </p:nvSpPr>
          <p:spPr>
            <a:xfrm>
              <a:off x="4114400" y="2066825"/>
              <a:ext cx="17550" cy="25400"/>
            </a:xfrm>
            <a:custGeom>
              <a:avLst/>
              <a:gdLst/>
              <a:ahLst/>
              <a:cxnLst/>
              <a:rect l="l" t="t" r="r" b="b"/>
              <a:pathLst>
                <a:path w="702" h="1016" extrusionOk="0">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5" name="Google Shape;285;p2"/>
            <p:cNvSpPr/>
            <p:nvPr/>
          </p:nvSpPr>
          <p:spPr>
            <a:xfrm>
              <a:off x="3581975" y="1744950"/>
              <a:ext cx="33975" cy="48000"/>
            </a:xfrm>
            <a:custGeom>
              <a:avLst/>
              <a:gdLst/>
              <a:ahLst/>
              <a:cxnLst/>
              <a:rect l="l" t="t" r="r" b="b"/>
              <a:pathLst>
                <a:path w="1359" h="1920" extrusionOk="0">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6" name="Google Shape;286;p2"/>
            <p:cNvSpPr/>
            <p:nvPr/>
          </p:nvSpPr>
          <p:spPr>
            <a:xfrm>
              <a:off x="3576300" y="1749650"/>
              <a:ext cx="30600" cy="44075"/>
            </a:xfrm>
            <a:custGeom>
              <a:avLst/>
              <a:gdLst/>
              <a:ahLst/>
              <a:cxnLst/>
              <a:rect l="l" t="t" r="r" b="b"/>
              <a:pathLst>
                <a:path w="1224" h="1763" extrusionOk="0">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7" name="Google Shape;287;p2"/>
            <p:cNvSpPr/>
            <p:nvPr/>
          </p:nvSpPr>
          <p:spPr>
            <a:xfrm>
              <a:off x="3579150" y="1755975"/>
              <a:ext cx="22075" cy="32075"/>
            </a:xfrm>
            <a:custGeom>
              <a:avLst/>
              <a:gdLst/>
              <a:ahLst/>
              <a:cxnLst/>
              <a:rect l="l" t="t" r="r" b="b"/>
              <a:pathLst>
                <a:path w="883" h="1283" extrusionOk="0">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8" name="Google Shape;288;p2"/>
            <p:cNvSpPr/>
            <p:nvPr/>
          </p:nvSpPr>
          <p:spPr>
            <a:xfrm>
              <a:off x="3581400" y="1759575"/>
              <a:ext cx="17575" cy="25425"/>
            </a:xfrm>
            <a:custGeom>
              <a:avLst/>
              <a:gdLst/>
              <a:ahLst/>
              <a:cxnLst/>
              <a:rect l="l" t="t" r="r" b="b"/>
              <a:pathLst>
                <a:path w="703" h="1017" extrusionOk="0">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89" name="Google Shape;289;p2"/>
            <p:cNvSpPr/>
            <p:nvPr/>
          </p:nvSpPr>
          <p:spPr>
            <a:xfrm>
              <a:off x="3615350" y="1764000"/>
              <a:ext cx="33975" cy="48200"/>
            </a:xfrm>
            <a:custGeom>
              <a:avLst/>
              <a:gdLst/>
              <a:ahLst/>
              <a:cxnLst/>
              <a:rect l="l" t="t" r="r" b="b"/>
              <a:pathLst>
                <a:path w="1359" h="1928" extrusionOk="0">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0" name="Google Shape;290;p2"/>
            <p:cNvSpPr/>
            <p:nvPr/>
          </p:nvSpPr>
          <p:spPr>
            <a:xfrm>
              <a:off x="3610250" y="1768650"/>
              <a:ext cx="30025" cy="44075"/>
            </a:xfrm>
            <a:custGeom>
              <a:avLst/>
              <a:gdLst/>
              <a:ahLst/>
              <a:cxnLst/>
              <a:rect l="l" t="t" r="r" b="b"/>
              <a:pathLst>
                <a:path w="1201" h="1763" extrusionOk="0">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1" name="Google Shape;291;p2"/>
            <p:cNvSpPr/>
            <p:nvPr/>
          </p:nvSpPr>
          <p:spPr>
            <a:xfrm>
              <a:off x="3612525" y="1775300"/>
              <a:ext cx="22100" cy="31975"/>
            </a:xfrm>
            <a:custGeom>
              <a:avLst/>
              <a:gdLst/>
              <a:ahLst/>
              <a:cxnLst/>
              <a:rect l="l" t="t" r="r" b="b"/>
              <a:pathLst>
                <a:path w="884" h="1279" extrusionOk="0">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2" name="Google Shape;292;p2"/>
            <p:cNvSpPr/>
            <p:nvPr/>
          </p:nvSpPr>
          <p:spPr>
            <a:xfrm>
              <a:off x="3614775" y="1778825"/>
              <a:ext cx="18150" cy="25400"/>
            </a:xfrm>
            <a:custGeom>
              <a:avLst/>
              <a:gdLst/>
              <a:ahLst/>
              <a:cxnLst/>
              <a:rect l="l" t="t" r="r" b="b"/>
              <a:pathLst>
                <a:path w="726" h="1016" extrusionOk="0">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3" name="Google Shape;293;p2"/>
            <p:cNvSpPr/>
            <p:nvPr/>
          </p:nvSpPr>
          <p:spPr>
            <a:xfrm>
              <a:off x="3678725" y="1801525"/>
              <a:ext cx="33400" cy="47450"/>
            </a:xfrm>
            <a:custGeom>
              <a:avLst/>
              <a:gdLst/>
              <a:ahLst/>
              <a:cxnLst/>
              <a:rect l="l" t="t" r="r" b="b"/>
              <a:pathLst>
                <a:path w="1336" h="1898" extrusionOk="0">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4" name="Google Shape;294;p2"/>
            <p:cNvSpPr/>
            <p:nvPr/>
          </p:nvSpPr>
          <p:spPr>
            <a:xfrm>
              <a:off x="3673075" y="1806225"/>
              <a:ext cx="30575" cy="43825"/>
            </a:xfrm>
            <a:custGeom>
              <a:avLst/>
              <a:gdLst/>
              <a:ahLst/>
              <a:cxnLst/>
              <a:rect l="l" t="t" r="r" b="b"/>
              <a:pathLst>
                <a:path w="1223" h="1753" extrusionOk="0">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5" name="Google Shape;295;p2"/>
            <p:cNvSpPr/>
            <p:nvPr/>
          </p:nvSpPr>
          <p:spPr>
            <a:xfrm>
              <a:off x="3675900" y="1812550"/>
              <a:ext cx="22075" cy="32075"/>
            </a:xfrm>
            <a:custGeom>
              <a:avLst/>
              <a:gdLst/>
              <a:ahLst/>
              <a:cxnLst/>
              <a:rect l="l" t="t" r="r" b="b"/>
              <a:pathLst>
                <a:path w="883" h="1283" extrusionOk="0">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6" name="Google Shape;296;p2"/>
            <p:cNvSpPr/>
            <p:nvPr/>
          </p:nvSpPr>
          <p:spPr>
            <a:xfrm>
              <a:off x="3678150" y="1816175"/>
              <a:ext cx="17575" cy="25400"/>
            </a:xfrm>
            <a:custGeom>
              <a:avLst/>
              <a:gdLst/>
              <a:ahLst/>
              <a:cxnLst/>
              <a:rect l="l" t="t" r="r" b="b"/>
              <a:pathLst>
                <a:path w="703" h="1016" extrusionOk="0">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7" name="Google Shape;297;p2"/>
            <p:cNvSpPr/>
            <p:nvPr/>
          </p:nvSpPr>
          <p:spPr>
            <a:xfrm>
              <a:off x="3712100" y="1820775"/>
              <a:ext cx="33975" cy="47425"/>
            </a:xfrm>
            <a:custGeom>
              <a:avLst/>
              <a:gdLst/>
              <a:ahLst/>
              <a:cxnLst/>
              <a:rect l="l" t="t" r="r" b="b"/>
              <a:pathLst>
                <a:path w="1359" h="1897" extrusionOk="0">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8" name="Google Shape;298;p2"/>
            <p:cNvSpPr/>
            <p:nvPr/>
          </p:nvSpPr>
          <p:spPr>
            <a:xfrm>
              <a:off x="3706450" y="1825225"/>
              <a:ext cx="30575" cy="44075"/>
            </a:xfrm>
            <a:custGeom>
              <a:avLst/>
              <a:gdLst/>
              <a:ahLst/>
              <a:cxnLst/>
              <a:rect l="l" t="t" r="r" b="b"/>
              <a:pathLst>
                <a:path w="1223" h="1763" extrusionOk="0">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299" name="Google Shape;299;p2"/>
            <p:cNvSpPr/>
            <p:nvPr/>
          </p:nvSpPr>
          <p:spPr>
            <a:xfrm>
              <a:off x="3709275" y="1831875"/>
              <a:ext cx="22100" cy="31975"/>
            </a:xfrm>
            <a:custGeom>
              <a:avLst/>
              <a:gdLst/>
              <a:ahLst/>
              <a:cxnLst/>
              <a:rect l="l" t="t" r="r" b="b"/>
              <a:pathLst>
                <a:path w="884" h="1279" extrusionOk="0">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0" name="Google Shape;300;p2"/>
            <p:cNvSpPr/>
            <p:nvPr/>
          </p:nvSpPr>
          <p:spPr>
            <a:xfrm>
              <a:off x="3711550" y="1835150"/>
              <a:ext cx="17550" cy="25650"/>
            </a:xfrm>
            <a:custGeom>
              <a:avLst/>
              <a:gdLst/>
              <a:ahLst/>
              <a:cxnLst/>
              <a:rect l="l" t="t" r="r" b="b"/>
              <a:pathLst>
                <a:path w="702" h="1026" extrusionOk="0">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1" name="Google Shape;301;p2"/>
            <p:cNvSpPr/>
            <p:nvPr/>
          </p:nvSpPr>
          <p:spPr>
            <a:xfrm>
              <a:off x="3563300" y="1608475"/>
              <a:ext cx="1007150" cy="616950"/>
            </a:xfrm>
            <a:custGeom>
              <a:avLst/>
              <a:gdLst/>
              <a:ahLst/>
              <a:cxnLst/>
              <a:rect l="l" t="t" r="r" b="b"/>
              <a:pathLst>
                <a:path w="40286" h="24678" extrusionOk="0">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2" name="Google Shape;302;p2"/>
            <p:cNvSpPr/>
            <p:nvPr/>
          </p:nvSpPr>
          <p:spPr>
            <a:xfrm>
              <a:off x="3563300" y="1723350"/>
              <a:ext cx="975475" cy="507475"/>
            </a:xfrm>
            <a:custGeom>
              <a:avLst/>
              <a:gdLst/>
              <a:ahLst/>
              <a:cxnLst/>
              <a:rect l="l" t="t" r="r" b="b"/>
              <a:pathLst>
                <a:path w="39019" h="20299" extrusionOk="0">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3" name="Google Shape;303;p2"/>
            <p:cNvSpPr/>
            <p:nvPr/>
          </p:nvSpPr>
          <p:spPr>
            <a:xfrm>
              <a:off x="3563300" y="1515125"/>
              <a:ext cx="1002050" cy="711275"/>
            </a:xfrm>
            <a:custGeom>
              <a:avLst/>
              <a:gdLst/>
              <a:ahLst/>
              <a:cxnLst/>
              <a:rect l="l" t="t" r="r" b="b"/>
              <a:pathLst>
                <a:path w="40082" h="28451" extrusionOk="0">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4" name="Google Shape;304;p2"/>
            <p:cNvSpPr/>
            <p:nvPr/>
          </p:nvSpPr>
          <p:spPr>
            <a:xfrm>
              <a:off x="3598375" y="1533800"/>
              <a:ext cx="934175" cy="643425"/>
            </a:xfrm>
            <a:custGeom>
              <a:avLst/>
              <a:gdLst/>
              <a:ahLst/>
              <a:cxnLst/>
              <a:rect l="l" t="t" r="r" b="b"/>
              <a:pathLst>
                <a:path w="37367" h="25737" extrusionOk="0">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5" name="Google Shape;305;p2"/>
            <p:cNvSpPr/>
            <p:nvPr/>
          </p:nvSpPr>
          <p:spPr>
            <a:xfrm>
              <a:off x="4253000" y="1924775"/>
              <a:ext cx="192975" cy="158450"/>
            </a:xfrm>
            <a:custGeom>
              <a:avLst/>
              <a:gdLst/>
              <a:ahLst/>
              <a:cxnLst/>
              <a:rect l="l" t="t" r="r" b="b"/>
              <a:pathLst>
                <a:path w="7719" h="6338" extrusionOk="0">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6" name="Google Shape;306;p2"/>
            <p:cNvSpPr/>
            <p:nvPr/>
          </p:nvSpPr>
          <p:spPr>
            <a:xfrm>
              <a:off x="3563300" y="1702975"/>
              <a:ext cx="555650" cy="316875"/>
            </a:xfrm>
            <a:custGeom>
              <a:avLst/>
              <a:gdLst/>
              <a:ahLst/>
              <a:cxnLst/>
              <a:rect l="l" t="t" r="r" b="b"/>
              <a:pathLst>
                <a:path w="22226" h="12675" extrusionOk="0">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7" name="Google Shape;307;p2"/>
            <p:cNvSpPr/>
            <p:nvPr/>
          </p:nvSpPr>
          <p:spPr>
            <a:xfrm>
              <a:off x="3662325" y="1566625"/>
              <a:ext cx="193525" cy="116575"/>
            </a:xfrm>
            <a:custGeom>
              <a:avLst/>
              <a:gdLst/>
              <a:ahLst/>
              <a:cxnLst/>
              <a:rect l="l" t="t" r="r" b="b"/>
              <a:pathLst>
                <a:path w="7741" h="4663" extrusionOk="0">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8" name="Google Shape;308;p2"/>
            <p:cNvSpPr/>
            <p:nvPr/>
          </p:nvSpPr>
          <p:spPr>
            <a:xfrm>
              <a:off x="3751150" y="1657150"/>
              <a:ext cx="80375" cy="20700"/>
            </a:xfrm>
            <a:custGeom>
              <a:avLst/>
              <a:gdLst/>
              <a:ahLst/>
              <a:cxnLst/>
              <a:rect l="l" t="t" r="r" b="b"/>
              <a:pathLst>
                <a:path w="3215" h="828" extrusionOk="0">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09" name="Google Shape;309;p2"/>
            <p:cNvSpPr/>
            <p:nvPr/>
          </p:nvSpPr>
          <p:spPr>
            <a:xfrm>
              <a:off x="3668550" y="1609625"/>
              <a:ext cx="168050" cy="23200"/>
            </a:xfrm>
            <a:custGeom>
              <a:avLst/>
              <a:gdLst/>
              <a:ahLst/>
              <a:cxnLst/>
              <a:rect l="l" t="t" r="r" b="b"/>
              <a:pathLst>
                <a:path w="6722" h="928" extrusionOk="0">
                  <a:moveTo>
                    <a:pt x="0" y="0"/>
                  </a:moveTo>
                  <a:cubicBezTo>
                    <a:pt x="23" y="0"/>
                    <a:pt x="45" y="23"/>
                    <a:pt x="68" y="23"/>
                  </a:cubicBezTo>
                  <a:lnTo>
                    <a:pt x="1630" y="928"/>
                  </a:lnTo>
                  <a:lnTo>
                    <a:pt x="6722" y="928"/>
                  </a:lnTo>
                  <a:lnTo>
                    <a:pt x="5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0" name="Google Shape;310;p2"/>
            <p:cNvSpPr/>
            <p:nvPr/>
          </p:nvSpPr>
          <p:spPr>
            <a:xfrm>
              <a:off x="3666275" y="1572000"/>
              <a:ext cx="129025" cy="37650"/>
            </a:xfrm>
            <a:custGeom>
              <a:avLst/>
              <a:gdLst/>
              <a:ahLst/>
              <a:cxnLst/>
              <a:rect l="l" t="t" r="r" b="b"/>
              <a:pathLst>
                <a:path w="5161" h="1506" extrusionOk="0">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1" name="Google Shape;311;p2"/>
            <p:cNvSpPr/>
            <p:nvPr/>
          </p:nvSpPr>
          <p:spPr>
            <a:xfrm>
              <a:off x="3666275" y="1572000"/>
              <a:ext cx="129025" cy="37650"/>
            </a:xfrm>
            <a:custGeom>
              <a:avLst/>
              <a:gdLst/>
              <a:ahLst/>
              <a:cxnLst/>
              <a:rect l="l" t="t" r="r" b="b"/>
              <a:pathLst>
                <a:path w="5161" h="1506" extrusionOk="0">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2" name="Google Shape;312;p2"/>
            <p:cNvSpPr/>
            <p:nvPr/>
          </p:nvSpPr>
          <p:spPr>
            <a:xfrm>
              <a:off x="3709275" y="1632800"/>
              <a:ext cx="142600" cy="24375"/>
            </a:xfrm>
            <a:custGeom>
              <a:avLst/>
              <a:gdLst/>
              <a:ahLst/>
              <a:cxnLst/>
              <a:rect l="l" t="t" r="r" b="b"/>
              <a:pathLst>
                <a:path w="5704" h="975" extrusionOk="0">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3" name="Google Shape;313;p2"/>
            <p:cNvSpPr/>
            <p:nvPr/>
          </p:nvSpPr>
          <p:spPr>
            <a:xfrm>
              <a:off x="3709275" y="1632800"/>
              <a:ext cx="142600" cy="24375"/>
            </a:xfrm>
            <a:custGeom>
              <a:avLst/>
              <a:gdLst/>
              <a:ahLst/>
              <a:cxnLst/>
              <a:rect l="l" t="t" r="r" b="b"/>
              <a:pathLst>
                <a:path w="5704" h="975" extrusionOk="0">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4" name="Google Shape;314;p2"/>
            <p:cNvSpPr/>
            <p:nvPr/>
          </p:nvSpPr>
          <p:spPr>
            <a:xfrm>
              <a:off x="4189650" y="1985300"/>
              <a:ext cx="164100" cy="97925"/>
            </a:xfrm>
            <a:custGeom>
              <a:avLst/>
              <a:gdLst/>
              <a:ahLst/>
              <a:cxnLst/>
              <a:rect l="l" t="t" r="r" b="b"/>
              <a:pathLst>
                <a:path w="6564" h="3917" extrusionOk="0">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5" name="Google Shape;315;p2"/>
            <p:cNvSpPr/>
            <p:nvPr/>
          </p:nvSpPr>
          <p:spPr>
            <a:xfrm>
              <a:off x="4351450" y="1896425"/>
              <a:ext cx="94525" cy="134175"/>
            </a:xfrm>
            <a:custGeom>
              <a:avLst/>
              <a:gdLst/>
              <a:ahLst/>
              <a:cxnLst/>
              <a:rect l="l" t="t" r="r" b="b"/>
              <a:pathLst>
                <a:path w="3781" h="5367" extrusionOk="0">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6" name="Google Shape;316;p2"/>
            <p:cNvSpPr/>
            <p:nvPr/>
          </p:nvSpPr>
          <p:spPr>
            <a:xfrm>
              <a:off x="3562725" y="1682025"/>
              <a:ext cx="589025" cy="340650"/>
            </a:xfrm>
            <a:custGeom>
              <a:avLst/>
              <a:gdLst/>
              <a:ahLst/>
              <a:cxnLst/>
              <a:rect l="l" t="t" r="r" b="b"/>
              <a:pathLst>
                <a:path w="23561" h="13626" extrusionOk="0">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7" name="Google Shape;317;p2"/>
            <p:cNvSpPr/>
            <p:nvPr/>
          </p:nvSpPr>
          <p:spPr>
            <a:xfrm>
              <a:off x="3936150" y="1842700"/>
              <a:ext cx="47575" cy="142625"/>
            </a:xfrm>
            <a:custGeom>
              <a:avLst/>
              <a:gdLst/>
              <a:ahLst/>
              <a:cxnLst/>
              <a:rect l="l" t="t" r="r" b="b"/>
              <a:pathLst>
                <a:path w="1903" h="5705" extrusionOk="0">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8" name="Google Shape;318;p2"/>
            <p:cNvSpPr/>
            <p:nvPr/>
          </p:nvSpPr>
          <p:spPr>
            <a:xfrm>
              <a:off x="3578575" y="1652175"/>
              <a:ext cx="18125" cy="40500"/>
            </a:xfrm>
            <a:custGeom>
              <a:avLst/>
              <a:gdLst/>
              <a:ahLst/>
              <a:cxnLst/>
              <a:rect l="l" t="t" r="r" b="b"/>
              <a:pathLst>
                <a:path w="725" h="1620" extrusionOk="0">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19" name="Google Shape;319;p2"/>
            <p:cNvSpPr/>
            <p:nvPr/>
          </p:nvSpPr>
          <p:spPr>
            <a:xfrm>
              <a:off x="3666850" y="1704225"/>
              <a:ext cx="18125" cy="41075"/>
            </a:xfrm>
            <a:custGeom>
              <a:avLst/>
              <a:gdLst/>
              <a:ahLst/>
              <a:cxnLst/>
              <a:rect l="l" t="t" r="r" b="b"/>
              <a:pathLst>
                <a:path w="725" h="1643" extrusionOk="0">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0" name="Google Shape;320;p2"/>
            <p:cNvSpPr/>
            <p:nvPr/>
          </p:nvSpPr>
          <p:spPr>
            <a:xfrm>
              <a:off x="3696825" y="1722100"/>
              <a:ext cx="18700" cy="40750"/>
            </a:xfrm>
            <a:custGeom>
              <a:avLst/>
              <a:gdLst/>
              <a:ahLst/>
              <a:cxnLst/>
              <a:rect l="l" t="t" r="r" b="b"/>
              <a:pathLst>
                <a:path w="748" h="1630" extrusionOk="0">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1" name="Google Shape;321;p2"/>
            <p:cNvSpPr/>
            <p:nvPr/>
          </p:nvSpPr>
          <p:spPr>
            <a:xfrm>
              <a:off x="3726250" y="1739325"/>
              <a:ext cx="18700" cy="41050"/>
            </a:xfrm>
            <a:custGeom>
              <a:avLst/>
              <a:gdLst/>
              <a:ahLst/>
              <a:cxnLst/>
              <a:rect l="l" t="t" r="r" b="b"/>
              <a:pathLst>
                <a:path w="748" h="1642" extrusionOk="0">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2" name="Google Shape;322;p2"/>
            <p:cNvSpPr/>
            <p:nvPr/>
          </p:nvSpPr>
          <p:spPr>
            <a:xfrm>
              <a:off x="3756225" y="1756875"/>
              <a:ext cx="18150" cy="41050"/>
            </a:xfrm>
            <a:custGeom>
              <a:avLst/>
              <a:gdLst/>
              <a:ahLst/>
              <a:cxnLst/>
              <a:rect l="l" t="t" r="r" b="b"/>
              <a:pathLst>
                <a:path w="726" h="1642" extrusionOk="0">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3" name="Google Shape;323;p2"/>
            <p:cNvSpPr/>
            <p:nvPr/>
          </p:nvSpPr>
          <p:spPr>
            <a:xfrm>
              <a:off x="3785100" y="1774400"/>
              <a:ext cx="18700" cy="41050"/>
            </a:xfrm>
            <a:custGeom>
              <a:avLst/>
              <a:gdLst/>
              <a:ahLst/>
              <a:cxnLst/>
              <a:rect l="l" t="t" r="r" b="b"/>
              <a:pathLst>
                <a:path w="748" h="1642" extrusionOk="0">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4" name="Google Shape;324;p2"/>
            <p:cNvSpPr/>
            <p:nvPr/>
          </p:nvSpPr>
          <p:spPr>
            <a:xfrm>
              <a:off x="3815075" y="1791375"/>
              <a:ext cx="18125" cy="41050"/>
            </a:xfrm>
            <a:custGeom>
              <a:avLst/>
              <a:gdLst/>
              <a:ahLst/>
              <a:cxnLst/>
              <a:rect l="l" t="t" r="r" b="b"/>
              <a:pathLst>
                <a:path w="725" h="1642" extrusionOk="0">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5" name="Google Shape;325;p2"/>
            <p:cNvSpPr/>
            <p:nvPr/>
          </p:nvSpPr>
          <p:spPr>
            <a:xfrm>
              <a:off x="3844500" y="1808900"/>
              <a:ext cx="18125" cy="41075"/>
            </a:xfrm>
            <a:custGeom>
              <a:avLst/>
              <a:gdLst/>
              <a:ahLst/>
              <a:cxnLst/>
              <a:rect l="l" t="t" r="r" b="b"/>
              <a:pathLst>
                <a:path w="725" h="1643" extrusionOk="0">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6" name="Google Shape;326;p2"/>
            <p:cNvSpPr/>
            <p:nvPr/>
          </p:nvSpPr>
          <p:spPr>
            <a:xfrm>
              <a:off x="3873925" y="1826450"/>
              <a:ext cx="18125" cy="41050"/>
            </a:xfrm>
            <a:custGeom>
              <a:avLst/>
              <a:gdLst/>
              <a:ahLst/>
              <a:cxnLst/>
              <a:rect l="l" t="t" r="r" b="b"/>
              <a:pathLst>
                <a:path w="725" h="1642" extrusionOk="0">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7" name="Google Shape;327;p2"/>
            <p:cNvSpPr/>
            <p:nvPr/>
          </p:nvSpPr>
          <p:spPr>
            <a:xfrm>
              <a:off x="3903350" y="1843750"/>
              <a:ext cx="18125" cy="41300"/>
            </a:xfrm>
            <a:custGeom>
              <a:avLst/>
              <a:gdLst/>
              <a:ahLst/>
              <a:cxnLst/>
              <a:rect l="l" t="t" r="r" b="b"/>
              <a:pathLst>
                <a:path w="725" h="1652" extrusionOk="0">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8" name="Google Shape;328;p2"/>
            <p:cNvSpPr/>
            <p:nvPr/>
          </p:nvSpPr>
          <p:spPr>
            <a:xfrm>
              <a:off x="3947475" y="1859050"/>
              <a:ext cx="24925" cy="56775"/>
            </a:xfrm>
            <a:custGeom>
              <a:avLst/>
              <a:gdLst/>
              <a:ahLst/>
              <a:cxnLst/>
              <a:rect l="l" t="t" r="r" b="b"/>
              <a:pathLst>
                <a:path w="997" h="2271" extrusionOk="0">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29" name="Google Shape;329;p2"/>
            <p:cNvSpPr/>
            <p:nvPr/>
          </p:nvSpPr>
          <p:spPr>
            <a:xfrm>
              <a:off x="3608000" y="1655100"/>
              <a:ext cx="46975" cy="142375"/>
            </a:xfrm>
            <a:custGeom>
              <a:avLst/>
              <a:gdLst/>
              <a:ahLst/>
              <a:cxnLst/>
              <a:rect l="l" t="t" r="r" b="b"/>
              <a:pathLst>
                <a:path w="1879" h="5695" extrusionOk="0">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0" name="Google Shape;330;p2"/>
            <p:cNvSpPr/>
            <p:nvPr/>
          </p:nvSpPr>
          <p:spPr>
            <a:xfrm>
              <a:off x="3618750" y="1671200"/>
              <a:ext cx="24925" cy="56775"/>
            </a:xfrm>
            <a:custGeom>
              <a:avLst/>
              <a:gdLst/>
              <a:ahLst/>
              <a:cxnLst/>
              <a:rect l="l" t="t" r="r" b="b"/>
              <a:pathLst>
                <a:path w="997" h="2271" extrusionOk="0">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1" name="Google Shape;331;p2"/>
            <p:cNvSpPr/>
            <p:nvPr/>
          </p:nvSpPr>
          <p:spPr>
            <a:xfrm>
              <a:off x="4000100" y="1899200"/>
              <a:ext cx="18700" cy="40975"/>
            </a:xfrm>
            <a:custGeom>
              <a:avLst/>
              <a:gdLst/>
              <a:ahLst/>
              <a:cxnLst/>
              <a:rect l="l" t="t" r="r" b="b"/>
              <a:pathLst>
                <a:path w="748" h="1639" extrusionOk="0">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2" name="Google Shape;332;p2"/>
            <p:cNvSpPr/>
            <p:nvPr/>
          </p:nvSpPr>
          <p:spPr>
            <a:xfrm>
              <a:off x="4030075" y="1916425"/>
              <a:ext cx="18150" cy="41050"/>
            </a:xfrm>
            <a:custGeom>
              <a:avLst/>
              <a:gdLst/>
              <a:ahLst/>
              <a:cxnLst/>
              <a:rect l="l" t="t" r="r" b="b"/>
              <a:pathLst>
                <a:path w="726" h="1642" extrusionOk="0">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3" name="Google Shape;333;p2"/>
            <p:cNvSpPr/>
            <p:nvPr/>
          </p:nvSpPr>
          <p:spPr>
            <a:xfrm>
              <a:off x="2906975" y="1265750"/>
              <a:ext cx="18125" cy="41050"/>
            </a:xfrm>
            <a:custGeom>
              <a:avLst/>
              <a:gdLst/>
              <a:ahLst/>
              <a:cxnLst/>
              <a:rect l="l" t="t" r="r" b="b"/>
              <a:pathLst>
                <a:path w="725" h="1642" extrusionOk="0">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4" name="Google Shape;334;p2"/>
            <p:cNvSpPr/>
            <p:nvPr/>
          </p:nvSpPr>
          <p:spPr>
            <a:xfrm>
              <a:off x="2992975" y="1316100"/>
              <a:ext cx="18125" cy="41050"/>
            </a:xfrm>
            <a:custGeom>
              <a:avLst/>
              <a:gdLst/>
              <a:ahLst/>
              <a:cxnLst/>
              <a:rect l="l" t="t" r="r" b="b"/>
              <a:pathLst>
                <a:path w="725" h="1642" extrusionOk="0">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5" name="Google Shape;335;p2"/>
            <p:cNvSpPr/>
            <p:nvPr/>
          </p:nvSpPr>
          <p:spPr>
            <a:xfrm>
              <a:off x="3022950" y="1333950"/>
              <a:ext cx="18150" cy="41000"/>
            </a:xfrm>
            <a:custGeom>
              <a:avLst/>
              <a:gdLst/>
              <a:ahLst/>
              <a:cxnLst/>
              <a:rect l="l" t="t" r="r" b="b"/>
              <a:pathLst>
                <a:path w="726" h="1640" extrusionOk="0">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6" name="Google Shape;336;p2"/>
            <p:cNvSpPr/>
            <p:nvPr/>
          </p:nvSpPr>
          <p:spPr>
            <a:xfrm>
              <a:off x="3052375" y="1350050"/>
              <a:ext cx="18125" cy="41050"/>
            </a:xfrm>
            <a:custGeom>
              <a:avLst/>
              <a:gdLst/>
              <a:ahLst/>
              <a:cxnLst/>
              <a:rect l="l" t="t" r="r" b="b"/>
              <a:pathLst>
                <a:path w="725" h="1642" extrusionOk="0">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7" name="Google Shape;337;p2"/>
            <p:cNvSpPr/>
            <p:nvPr/>
          </p:nvSpPr>
          <p:spPr>
            <a:xfrm>
              <a:off x="3081800" y="1367900"/>
              <a:ext cx="18125" cy="41000"/>
            </a:xfrm>
            <a:custGeom>
              <a:avLst/>
              <a:gdLst/>
              <a:ahLst/>
              <a:cxnLst/>
              <a:rect l="l" t="t" r="r" b="b"/>
              <a:pathLst>
                <a:path w="725" h="1640" extrusionOk="0">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8" name="Google Shape;338;p2"/>
            <p:cNvSpPr/>
            <p:nvPr/>
          </p:nvSpPr>
          <p:spPr>
            <a:xfrm>
              <a:off x="3111225" y="1384575"/>
              <a:ext cx="18125" cy="41050"/>
            </a:xfrm>
            <a:custGeom>
              <a:avLst/>
              <a:gdLst/>
              <a:ahLst/>
              <a:cxnLst/>
              <a:rect l="l" t="t" r="r" b="b"/>
              <a:pathLst>
                <a:path w="725" h="1642" extrusionOk="0">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39" name="Google Shape;339;p2"/>
            <p:cNvSpPr/>
            <p:nvPr/>
          </p:nvSpPr>
          <p:spPr>
            <a:xfrm>
              <a:off x="3140650" y="1401850"/>
              <a:ext cx="18125" cy="41000"/>
            </a:xfrm>
            <a:custGeom>
              <a:avLst/>
              <a:gdLst/>
              <a:ahLst/>
              <a:cxnLst/>
              <a:rect l="l" t="t" r="r" b="b"/>
              <a:pathLst>
                <a:path w="725" h="1640" extrusionOk="0">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0" name="Google Shape;340;p2"/>
            <p:cNvSpPr/>
            <p:nvPr/>
          </p:nvSpPr>
          <p:spPr>
            <a:xfrm>
              <a:off x="3170075" y="1419075"/>
              <a:ext cx="18700" cy="41050"/>
            </a:xfrm>
            <a:custGeom>
              <a:avLst/>
              <a:gdLst/>
              <a:ahLst/>
              <a:cxnLst/>
              <a:rect l="l" t="t" r="r" b="b"/>
              <a:pathLst>
                <a:path w="748" h="1642" extrusionOk="0">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1" name="Google Shape;341;p2"/>
            <p:cNvSpPr/>
            <p:nvPr/>
          </p:nvSpPr>
          <p:spPr>
            <a:xfrm>
              <a:off x="3199500" y="1435500"/>
              <a:ext cx="18125" cy="41050"/>
            </a:xfrm>
            <a:custGeom>
              <a:avLst/>
              <a:gdLst/>
              <a:ahLst/>
              <a:cxnLst/>
              <a:rect l="l" t="t" r="r" b="b"/>
              <a:pathLst>
                <a:path w="725" h="1642" extrusionOk="0">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2" name="Google Shape;342;p2"/>
            <p:cNvSpPr/>
            <p:nvPr/>
          </p:nvSpPr>
          <p:spPr>
            <a:xfrm>
              <a:off x="3231750" y="1455300"/>
              <a:ext cx="18125" cy="41050"/>
            </a:xfrm>
            <a:custGeom>
              <a:avLst/>
              <a:gdLst/>
              <a:ahLst/>
              <a:cxnLst/>
              <a:rect l="l" t="t" r="r" b="b"/>
              <a:pathLst>
                <a:path w="725" h="1642" extrusionOk="0">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3" name="Google Shape;343;p2"/>
            <p:cNvSpPr/>
            <p:nvPr/>
          </p:nvSpPr>
          <p:spPr>
            <a:xfrm>
              <a:off x="3228900" y="1453025"/>
              <a:ext cx="18700" cy="41050"/>
            </a:xfrm>
            <a:custGeom>
              <a:avLst/>
              <a:gdLst/>
              <a:ahLst/>
              <a:cxnLst/>
              <a:rect l="l" t="t" r="r" b="b"/>
              <a:pathLst>
                <a:path w="748" h="1642" extrusionOk="0">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4" name="Google Shape;344;p2"/>
            <p:cNvSpPr/>
            <p:nvPr/>
          </p:nvSpPr>
          <p:spPr>
            <a:xfrm>
              <a:off x="3258325" y="1470325"/>
              <a:ext cx="18700" cy="40725"/>
            </a:xfrm>
            <a:custGeom>
              <a:avLst/>
              <a:gdLst/>
              <a:ahLst/>
              <a:cxnLst/>
              <a:rect l="l" t="t" r="r" b="b"/>
              <a:pathLst>
                <a:path w="748" h="1629" extrusionOk="0">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5" name="Google Shape;345;p2"/>
            <p:cNvSpPr/>
            <p:nvPr/>
          </p:nvSpPr>
          <p:spPr>
            <a:xfrm>
              <a:off x="3288325" y="1487525"/>
              <a:ext cx="18125" cy="41075"/>
            </a:xfrm>
            <a:custGeom>
              <a:avLst/>
              <a:gdLst/>
              <a:ahLst/>
              <a:cxnLst/>
              <a:rect l="l" t="t" r="r" b="b"/>
              <a:pathLst>
                <a:path w="725" h="1643" extrusionOk="0">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6" name="Google Shape;346;p2"/>
            <p:cNvSpPr/>
            <p:nvPr/>
          </p:nvSpPr>
          <p:spPr>
            <a:xfrm>
              <a:off x="3317750" y="1504275"/>
              <a:ext cx="18125" cy="40725"/>
            </a:xfrm>
            <a:custGeom>
              <a:avLst/>
              <a:gdLst/>
              <a:ahLst/>
              <a:cxnLst/>
              <a:rect l="l" t="t" r="r" b="b"/>
              <a:pathLst>
                <a:path w="725" h="1629" extrusionOk="0">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7" name="Google Shape;347;p2"/>
            <p:cNvSpPr/>
            <p:nvPr/>
          </p:nvSpPr>
          <p:spPr>
            <a:xfrm>
              <a:off x="3347175" y="1520350"/>
              <a:ext cx="18125" cy="41075"/>
            </a:xfrm>
            <a:custGeom>
              <a:avLst/>
              <a:gdLst/>
              <a:ahLst/>
              <a:cxnLst/>
              <a:rect l="l" t="t" r="r" b="b"/>
              <a:pathLst>
                <a:path w="725" h="1643" extrusionOk="0">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8" name="Google Shape;348;p2"/>
            <p:cNvSpPr/>
            <p:nvPr/>
          </p:nvSpPr>
          <p:spPr>
            <a:xfrm>
              <a:off x="3376575" y="1537650"/>
              <a:ext cx="18150" cy="40725"/>
            </a:xfrm>
            <a:custGeom>
              <a:avLst/>
              <a:gdLst/>
              <a:ahLst/>
              <a:cxnLst/>
              <a:rect l="l" t="t" r="r" b="b"/>
              <a:pathLst>
                <a:path w="726" h="1629" extrusionOk="0">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49" name="Google Shape;349;p2"/>
            <p:cNvSpPr/>
            <p:nvPr/>
          </p:nvSpPr>
          <p:spPr>
            <a:xfrm>
              <a:off x="3406000" y="1554300"/>
              <a:ext cx="18125" cy="41050"/>
            </a:xfrm>
            <a:custGeom>
              <a:avLst/>
              <a:gdLst/>
              <a:ahLst/>
              <a:cxnLst/>
              <a:rect l="l" t="t" r="r" b="b"/>
              <a:pathLst>
                <a:path w="725" h="1642" extrusionOk="0">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0" name="Google Shape;350;p2"/>
            <p:cNvSpPr/>
            <p:nvPr/>
          </p:nvSpPr>
          <p:spPr>
            <a:xfrm>
              <a:off x="3435425" y="1571825"/>
              <a:ext cx="18125" cy="41075"/>
            </a:xfrm>
            <a:custGeom>
              <a:avLst/>
              <a:gdLst/>
              <a:ahLst/>
              <a:cxnLst/>
              <a:rect l="l" t="t" r="r" b="b"/>
              <a:pathLst>
                <a:path w="725" h="1643" extrusionOk="0">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1" name="Google Shape;351;p2"/>
            <p:cNvSpPr/>
            <p:nvPr/>
          </p:nvSpPr>
          <p:spPr>
            <a:xfrm>
              <a:off x="3519175" y="1619375"/>
              <a:ext cx="18125" cy="41050"/>
            </a:xfrm>
            <a:custGeom>
              <a:avLst/>
              <a:gdLst/>
              <a:ahLst/>
              <a:cxnLst/>
              <a:rect l="l" t="t" r="r" b="b"/>
              <a:pathLst>
                <a:path w="725" h="1642" extrusionOk="0">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2" name="Google Shape;352;p2"/>
            <p:cNvSpPr/>
            <p:nvPr/>
          </p:nvSpPr>
          <p:spPr>
            <a:xfrm>
              <a:off x="3460900" y="1568850"/>
              <a:ext cx="47550" cy="142075"/>
            </a:xfrm>
            <a:custGeom>
              <a:avLst/>
              <a:gdLst/>
              <a:ahLst/>
              <a:cxnLst/>
              <a:rect l="l" t="t" r="r" b="b"/>
              <a:pathLst>
                <a:path w="1902" h="5683" extrusionOk="0">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3" name="Google Shape;353;p2"/>
            <p:cNvSpPr/>
            <p:nvPr/>
          </p:nvSpPr>
          <p:spPr>
            <a:xfrm>
              <a:off x="3471650" y="1585200"/>
              <a:ext cx="24900" cy="56775"/>
            </a:xfrm>
            <a:custGeom>
              <a:avLst/>
              <a:gdLst/>
              <a:ahLst/>
              <a:cxnLst/>
              <a:rect l="l" t="t" r="r" b="b"/>
              <a:pathLst>
                <a:path w="996" h="2271" extrusionOk="0">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4" name="Google Shape;354;p2"/>
            <p:cNvSpPr/>
            <p:nvPr/>
          </p:nvSpPr>
          <p:spPr>
            <a:xfrm>
              <a:off x="2936400" y="1268975"/>
              <a:ext cx="46975" cy="142625"/>
            </a:xfrm>
            <a:custGeom>
              <a:avLst/>
              <a:gdLst/>
              <a:ahLst/>
              <a:cxnLst/>
              <a:rect l="l" t="t" r="r" b="b"/>
              <a:pathLst>
                <a:path w="1879" h="5705" extrusionOk="0">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5" name="Google Shape;355;p2"/>
            <p:cNvSpPr/>
            <p:nvPr/>
          </p:nvSpPr>
          <p:spPr>
            <a:xfrm>
              <a:off x="2947150" y="1285325"/>
              <a:ext cx="25475" cy="56775"/>
            </a:xfrm>
            <a:custGeom>
              <a:avLst/>
              <a:gdLst/>
              <a:ahLst/>
              <a:cxnLst/>
              <a:rect l="l" t="t" r="r" b="b"/>
              <a:pathLst>
                <a:path w="1019" h="2271" extrusionOk="0">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356" name="Google Shape;356;p2"/>
          <p:cNvGrpSpPr/>
          <p:nvPr/>
        </p:nvGrpSpPr>
        <p:grpSpPr>
          <a:xfrm>
            <a:off x="5393206" y="706400"/>
            <a:ext cx="1228009" cy="988168"/>
            <a:chOff x="-312109" y="15146878"/>
            <a:chExt cx="3094541" cy="3320123"/>
          </a:xfrm>
        </p:grpSpPr>
        <p:sp>
          <p:nvSpPr>
            <p:cNvPr id="357" name="Google Shape;357;p2"/>
            <p:cNvSpPr/>
            <p:nvPr/>
          </p:nvSpPr>
          <p:spPr>
            <a:xfrm>
              <a:off x="1443141" y="18124508"/>
              <a:ext cx="134599" cy="261353"/>
            </a:xfrm>
            <a:custGeom>
              <a:avLst/>
              <a:gdLst/>
              <a:ahLst/>
              <a:cxnLst/>
              <a:rect l="l" t="t" r="r" b="b"/>
              <a:pathLst>
                <a:path w="1201" h="2332" extrusionOk="0">
                  <a:moveTo>
                    <a:pt x="1200" y="0"/>
                  </a:moveTo>
                  <a:lnTo>
                    <a:pt x="1" y="702"/>
                  </a:lnTo>
                  <a:lnTo>
                    <a:pt x="1" y="2331"/>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8" name="Google Shape;358;p2"/>
            <p:cNvSpPr/>
            <p:nvPr/>
          </p:nvSpPr>
          <p:spPr>
            <a:xfrm>
              <a:off x="1443141" y="18203071"/>
              <a:ext cx="139642" cy="263931"/>
            </a:xfrm>
            <a:custGeom>
              <a:avLst/>
              <a:gdLst/>
              <a:ahLst/>
              <a:cxnLst/>
              <a:rect l="l" t="t" r="r" b="b"/>
              <a:pathLst>
                <a:path w="1246" h="2355" extrusionOk="0">
                  <a:moveTo>
                    <a:pt x="1" y="1"/>
                  </a:moveTo>
                  <a:lnTo>
                    <a:pt x="1" y="1630"/>
                  </a:lnTo>
                  <a:lnTo>
                    <a:pt x="1246" y="2355"/>
                  </a:lnTo>
                  <a:lnTo>
                    <a:pt x="1246" y="7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59" name="Google Shape;359;p2"/>
            <p:cNvSpPr/>
            <p:nvPr/>
          </p:nvSpPr>
          <p:spPr>
            <a:xfrm>
              <a:off x="1582671" y="18215735"/>
              <a:ext cx="111736" cy="251267"/>
            </a:xfrm>
            <a:custGeom>
              <a:avLst/>
              <a:gdLst/>
              <a:ahLst/>
              <a:cxnLst/>
              <a:rect l="l" t="t" r="r" b="b"/>
              <a:pathLst>
                <a:path w="997" h="2242" extrusionOk="0">
                  <a:moveTo>
                    <a:pt x="997" y="1"/>
                  </a:moveTo>
                  <a:lnTo>
                    <a:pt x="1" y="612"/>
                  </a:lnTo>
                  <a:lnTo>
                    <a:pt x="1" y="2242"/>
                  </a:lnTo>
                  <a:lnTo>
                    <a:pt x="997" y="1630"/>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0" name="Google Shape;360;p2"/>
            <p:cNvSpPr/>
            <p:nvPr/>
          </p:nvSpPr>
          <p:spPr>
            <a:xfrm>
              <a:off x="1443141" y="18134595"/>
              <a:ext cx="251267" cy="149841"/>
            </a:xfrm>
            <a:custGeom>
              <a:avLst/>
              <a:gdLst/>
              <a:ahLst/>
              <a:cxnLst/>
              <a:rect l="l" t="t" r="r" b="b"/>
              <a:pathLst>
                <a:path w="2242" h="1337" extrusionOk="0">
                  <a:moveTo>
                    <a:pt x="997" y="1"/>
                  </a:moveTo>
                  <a:lnTo>
                    <a:pt x="1" y="612"/>
                  </a:lnTo>
                  <a:lnTo>
                    <a:pt x="1246" y="1336"/>
                  </a:lnTo>
                  <a:lnTo>
                    <a:pt x="2242" y="725"/>
                  </a:lnTo>
                  <a:lnTo>
                    <a:pt x="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1" name="Google Shape;361;p2"/>
            <p:cNvSpPr/>
            <p:nvPr/>
          </p:nvSpPr>
          <p:spPr>
            <a:xfrm>
              <a:off x="1577628" y="17191064"/>
              <a:ext cx="48303" cy="1050231"/>
            </a:xfrm>
            <a:custGeom>
              <a:avLst/>
              <a:gdLst/>
              <a:ahLst/>
              <a:cxnLst/>
              <a:rect l="l" t="t" r="r" b="b"/>
              <a:pathLst>
                <a:path w="431" h="9371" extrusionOk="0">
                  <a:moveTo>
                    <a:pt x="430" y="1"/>
                  </a:moveTo>
                  <a:lnTo>
                    <a:pt x="0" y="250"/>
                  </a:lnTo>
                  <a:lnTo>
                    <a:pt x="0" y="9370"/>
                  </a:lnTo>
                  <a:lnTo>
                    <a:pt x="430" y="9121"/>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2" name="Google Shape;362;p2"/>
            <p:cNvSpPr/>
            <p:nvPr/>
          </p:nvSpPr>
          <p:spPr>
            <a:xfrm>
              <a:off x="1514195" y="17183443"/>
              <a:ext cx="63545" cy="1057852"/>
            </a:xfrm>
            <a:custGeom>
              <a:avLst/>
              <a:gdLst/>
              <a:ahLst/>
              <a:cxnLst/>
              <a:rect l="l" t="t" r="r" b="b"/>
              <a:pathLst>
                <a:path w="567" h="9439" extrusionOk="0">
                  <a:moveTo>
                    <a:pt x="1" y="1"/>
                  </a:moveTo>
                  <a:lnTo>
                    <a:pt x="1" y="9121"/>
                  </a:lnTo>
                  <a:lnTo>
                    <a:pt x="566" y="9438"/>
                  </a:lnTo>
                  <a:lnTo>
                    <a:pt x="566" y="31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3" name="Google Shape;363;p2"/>
            <p:cNvSpPr/>
            <p:nvPr/>
          </p:nvSpPr>
          <p:spPr>
            <a:xfrm>
              <a:off x="-312109" y="17097268"/>
              <a:ext cx="134599" cy="261353"/>
            </a:xfrm>
            <a:custGeom>
              <a:avLst/>
              <a:gdLst/>
              <a:ahLst/>
              <a:cxnLst/>
              <a:rect l="l" t="t" r="r" b="b"/>
              <a:pathLst>
                <a:path w="1201" h="2332" extrusionOk="0">
                  <a:moveTo>
                    <a:pt x="1200" y="0"/>
                  </a:moveTo>
                  <a:lnTo>
                    <a:pt x="1" y="702"/>
                  </a:lnTo>
                  <a:lnTo>
                    <a:pt x="1" y="2332"/>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4" name="Google Shape;364;p2"/>
            <p:cNvSpPr/>
            <p:nvPr/>
          </p:nvSpPr>
          <p:spPr>
            <a:xfrm>
              <a:off x="-312109" y="17175943"/>
              <a:ext cx="139642" cy="263819"/>
            </a:xfrm>
            <a:custGeom>
              <a:avLst/>
              <a:gdLst/>
              <a:ahLst/>
              <a:cxnLst/>
              <a:rect l="l" t="t" r="r" b="b"/>
              <a:pathLst>
                <a:path w="1246" h="2354" extrusionOk="0">
                  <a:moveTo>
                    <a:pt x="1" y="0"/>
                  </a:moveTo>
                  <a:lnTo>
                    <a:pt x="1" y="1630"/>
                  </a:lnTo>
                  <a:lnTo>
                    <a:pt x="1245" y="2354"/>
                  </a:lnTo>
                  <a:lnTo>
                    <a:pt x="1245" y="7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5" name="Google Shape;365;p2"/>
            <p:cNvSpPr/>
            <p:nvPr/>
          </p:nvSpPr>
          <p:spPr>
            <a:xfrm>
              <a:off x="-172580" y="17188607"/>
              <a:ext cx="111736" cy="251154"/>
            </a:xfrm>
            <a:custGeom>
              <a:avLst/>
              <a:gdLst/>
              <a:ahLst/>
              <a:cxnLst/>
              <a:rect l="l" t="t" r="r" b="b"/>
              <a:pathLst>
                <a:path w="997" h="2241" extrusionOk="0">
                  <a:moveTo>
                    <a:pt x="996" y="0"/>
                  </a:moveTo>
                  <a:lnTo>
                    <a:pt x="0" y="589"/>
                  </a:lnTo>
                  <a:lnTo>
                    <a:pt x="0" y="2241"/>
                  </a:lnTo>
                  <a:lnTo>
                    <a:pt x="996" y="1630"/>
                  </a:lnTo>
                  <a:lnTo>
                    <a:pt x="9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6" name="Google Shape;366;p2"/>
            <p:cNvSpPr/>
            <p:nvPr/>
          </p:nvSpPr>
          <p:spPr>
            <a:xfrm>
              <a:off x="-312109" y="17107355"/>
              <a:ext cx="251267" cy="147263"/>
            </a:xfrm>
            <a:custGeom>
              <a:avLst/>
              <a:gdLst/>
              <a:ahLst/>
              <a:cxnLst/>
              <a:rect l="l" t="t" r="r" b="b"/>
              <a:pathLst>
                <a:path w="2242" h="1314" extrusionOk="0">
                  <a:moveTo>
                    <a:pt x="996" y="1"/>
                  </a:moveTo>
                  <a:lnTo>
                    <a:pt x="1" y="612"/>
                  </a:lnTo>
                  <a:lnTo>
                    <a:pt x="1245" y="1314"/>
                  </a:lnTo>
                  <a:lnTo>
                    <a:pt x="2241" y="725"/>
                  </a:lnTo>
                  <a:lnTo>
                    <a:pt x="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7" name="Google Shape;367;p2"/>
            <p:cNvSpPr/>
            <p:nvPr/>
          </p:nvSpPr>
          <p:spPr>
            <a:xfrm>
              <a:off x="-177623" y="16163824"/>
              <a:ext cx="48303" cy="1050231"/>
            </a:xfrm>
            <a:custGeom>
              <a:avLst/>
              <a:gdLst/>
              <a:ahLst/>
              <a:cxnLst/>
              <a:rect l="l" t="t" r="r" b="b"/>
              <a:pathLst>
                <a:path w="431" h="9371" extrusionOk="0">
                  <a:moveTo>
                    <a:pt x="430" y="1"/>
                  </a:moveTo>
                  <a:lnTo>
                    <a:pt x="0" y="250"/>
                  </a:lnTo>
                  <a:lnTo>
                    <a:pt x="0" y="9371"/>
                  </a:lnTo>
                  <a:lnTo>
                    <a:pt x="430" y="9122"/>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8" name="Google Shape;368;p2"/>
            <p:cNvSpPr/>
            <p:nvPr/>
          </p:nvSpPr>
          <p:spPr>
            <a:xfrm>
              <a:off x="-241056" y="16153738"/>
              <a:ext cx="63545" cy="1060318"/>
            </a:xfrm>
            <a:custGeom>
              <a:avLst/>
              <a:gdLst/>
              <a:ahLst/>
              <a:cxnLst/>
              <a:rect l="l" t="t" r="r" b="b"/>
              <a:pathLst>
                <a:path w="567" h="9461" extrusionOk="0">
                  <a:moveTo>
                    <a:pt x="0" y="0"/>
                  </a:moveTo>
                  <a:lnTo>
                    <a:pt x="0" y="9121"/>
                  </a:lnTo>
                  <a:lnTo>
                    <a:pt x="566" y="9461"/>
                  </a:lnTo>
                  <a:lnTo>
                    <a:pt x="566" y="34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69" name="Google Shape;369;p2"/>
            <p:cNvSpPr/>
            <p:nvPr/>
          </p:nvSpPr>
          <p:spPr>
            <a:xfrm>
              <a:off x="1580205" y="17023629"/>
              <a:ext cx="45726" cy="195454"/>
            </a:xfrm>
            <a:custGeom>
              <a:avLst/>
              <a:gdLst/>
              <a:ahLst/>
              <a:cxnLst/>
              <a:rect l="l" t="t" r="r" b="b"/>
              <a:pathLst>
                <a:path w="408" h="1744" extrusionOk="0">
                  <a:moveTo>
                    <a:pt x="407" y="1"/>
                  </a:moveTo>
                  <a:lnTo>
                    <a:pt x="0" y="250"/>
                  </a:lnTo>
                  <a:lnTo>
                    <a:pt x="0" y="1744"/>
                  </a:lnTo>
                  <a:lnTo>
                    <a:pt x="407" y="1495"/>
                  </a:lnTo>
                  <a:lnTo>
                    <a:pt x="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0" name="Google Shape;370;p2"/>
            <p:cNvSpPr/>
            <p:nvPr/>
          </p:nvSpPr>
          <p:spPr>
            <a:xfrm>
              <a:off x="-289156" y="15973630"/>
              <a:ext cx="1869481" cy="1245462"/>
            </a:xfrm>
            <a:custGeom>
              <a:avLst/>
              <a:gdLst/>
              <a:ahLst/>
              <a:cxnLst/>
              <a:rect l="l" t="t" r="r" b="b"/>
              <a:pathLst>
                <a:path w="16681" h="11113" extrusionOk="0">
                  <a:moveTo>
                    <a:pt x="0" y="0"/>
                  </a:moveTo>
                  <a:lnTo>
                    <a:pt x="0" y="1494"/>
                  </a:lnTo>
                  <a:lnTo>
                    <a:pt x="16680" y="11113"/>
                  </a:lnTo>
                  <a:lnTo>
                    <a:pt x="16680" y="961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1" name="Google Shape;371;p2"/>
            <p:cNvSpPr/>
            <p:nvPr/>
          </p:nvSpPr>
          <p:spPr>
            <a:xfrm>
              <a:off x="-289156" y="15945724"/>
              <a:ext cx="1915095" cy="1105931"/>
            </a:xfrm>
            <a:custGeom>
              <a:avLst/>
              <a:gdLst/>
              <a:ahLst/>
              <a:cxnLst/>
              <a:rect l="l" t="t" r="r" b="b"/>
              <a:pathLst>
                <a:path w="17088" h="9868" extrusionOk="0">
                  <a:moveTo>
                    <a:pt x="430" y="0"/>
                  </a:moveTo>
                  <a:lnTo>
                    <a:pt x="0" y="249"/>
                  </a:lnTo>
                  <a:lnTo>
                    <a:pt x="16680" y="9868"/>
                  </a:lnTo>
                  <a:lnTo>
                    <a:pt x="17087" y="9619"/>
                  </a:lnTo>
                  <a:lnTo>
                    <a:pt x="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2" name="Google Shape;372;p2"/>
            <p:cNvSpPr/>
            <p:nvPr/>
          </p:nvSpPr>
          <p:spPr>
            <a:xfrm>
              <a:off x="882578" y="15174680"/>
              <a:ext cx="1899853" cy="1230220"/>
            </a:xfrm>
            <a:custGeom>
              <a:avLst/>
              <a:gdLst/>
              <a:ahLst/>
              <a:cxnLst/>
              <a:rect l="l" t="t" r="r" b="b"/>
              <a:pathLst>
                <a:path w="16952" h="10977" extrusionOk="0">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3" name="Google Shape;373;p2"/>
            <p:cNvSpPr/>
            <p:nvPr/>
          </p:nvSpPr>
          <p:spPr>
            <a:xfrm>
              <a:off x="-225814" y="15159550"/>
              <a:ext cx="1166787" cy="824293"/>
            </a:xfrm>
            <a:custGeom>
              <a:avLst/>
              <a:gdLst/>
              <a:ahLst/>
              <a:cxnLst/>
              <a:rect l="l" t="t" r="r" b="b"/>
              <a:pathLst>
                <a:path w="10411" h="7355" extrusionOk="0">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4" name="Google Shape;374;p2"/>
            <p:cNvSpPr/>
            <p:nvPr/>
          </p:nvSpPr>
          <p:spPr>
            <a:xfrm>
              <a:off x="-271448" y="15146878"/>
              <a:ext cx="2972835" cy="1899741"/>
            </a:xfrm>
            <a:custGeom>
              <a:avLst/>
              <a:gdLst/>
              <a:ahLst/>
              <a:cxnLst/>
              <a:rect l="l" t="t" r="r" b="b"/>
              <a:pathLst>
                <a:path w="26526" h="16951" extrusionOk="0">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5" name="Google Shape;375;p2"/>
            <p:cNvSpPr/>
            <p:nvPr/>
          </p:nvSpPr>
          <p:spPr>
            <a:xfrm>
              <a:off x="1590292" y="16221533"/>
              <a:ext cx="1164321" cy="825078"/>
            </a:xfrm>
            <a:custGeom>
              <a:avLst/>
              <a:gdLst/>
              <a:ahLst/>
              <a:cxnLst/>
              <a:rect l="l" t="t" r="r" b="b"/>
              <a:pathLst>
                <a:path w="10389" h="7362" extrusionOk="0">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6" name="Google Shape;376;p2"/>
            <p:cNvSpPr/>
            <p:nvPr/>
          </p:nvSpPr>
          <p:spPr>
            <a:xfrm>
              <a:off x="15141" y="15299079"/>
              <a:ext cx="1123751" cy="836957"/>
            </a:xfrm>
            <a:custGeom>
              <a:avLst/>
              <a:gdLst/>
              <a:ahLst/>
              <a:cxnLst/>
              <a:rect l="l" t="t" r="r" b="b"/>
              <a:pathLst>
                <a:path w="10027" h="7468" extrusionOk="0">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7" name="Google Shape;377;p2"/>
            <p:cNvSpPr/>
            <p:nvPr/>
          </p:nvSpPr>
          <p:spPr>
            <a:xfrm>
              <a:off x="243319" y="15430988"/>
              <a:ext cx="1127898" cy="836957"/>
            </a:xfrm>
            <a:custGeom>
              <a:avLst/>
              <a:gdLst/>
              <a:ahLst/>
              <a:cxnLst/>
              <a:rect l="l" t="t" r="r" b="b"/>
              <a:pathLst>
                <a:path w="10064" h="7468" extrusionOk="0">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8" name="Google Shape;378;p2"/>
            <p:cNvSpPr/>
            <p:nvPr/>
          </p:nvSpPr>
          <p:spPr>
            <a:xfrm>
              <a:off x="474188" y="15563456"/>
              <a:ext cx="1125320" cy="836397"/>
            </a:xfrm>
            <a:custGeom>
              <a:avLst/>
              <a:gdLst/>
              <a:ahLst/>
              <a:cxnLst/>
              <a:rect l="l" t="t" r="r" b="b"/>
              <a:pathLst>
                <a:path w="10041" h="7463" extrusionOk="0">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79" name="Google Shape;379;p2"/>
            <p:cNvSpPr/>
            <p:nvPr/>
          </p:nvSpPr>
          <p:spPr>
            <a:xfrm>
              <a:off x="654378" y="15680115"/>
              <a:ext cx="1124760" cy="838975"/>
            </a:xfrm>
            <a:custGeom>
              <a:avLst/>
              <a:gdLst/>
              <a:ahLst/>
              <a:cxnLst/>
              <a:rect l="l" t="t" r="r" b="b"/>
              <a:pathLst>
                <a:path w="10036" h="7486" extrusionOk="0">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0" name="Google Shape;380;p2"/>
            <p:cNvSpPr/>
            <p:nvPr/>
          </p:nvSpPr>
          <p:spPr>
            <a:xfrm>
              <a:off x="882669" y="15811351"/>
              <a:ext cx="1124648" cy="837070"/>
            </a:xfrm>
            <a:custGeom>
              <a:avLst/>
              <a:gdLst/>
              <a:ahLst/>
              <a:cxnLst/>
              <a:rect l="l" t="t" r="r" b="b"/>
              <a:pathLst>
                <a:path w="10035" h="7469" extrusionOk="0">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1" name="Google Shape;381;p2"/>
            <p:cNvSpPr/>
            <p:nvPr/>
          </p:nvSpPr>
          <p:spPr>
            <a:xfrm>
              <a:off x="1113425" y="15943931"/>
              <a:ext cx="1124760" cy="836397"/>
            </a:xfrm>
            <a:custGeom>
              <a:avLst/>
              <a:gdLst/>
              <a:ahLst/>
              <a:cxnLst/>
              <a:rect l="l" t="t" r="r" b="b"/>
              <a:pathLst>
                <a:path w="10036" h="7463" extrusionOk="0">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2" name="Google Shape;382;p2"/>
            <p:cNvSpPr/>
            <p:nvPr/>
          </p:nvSpPr>
          <p:spPr>
            <a:xfrm>
              <a:off x="1341716" y="16075727"/>
              <a:ext cx="1123751" cy="838975"/>
            </a:xfrm>
            <a:custGeom>
              <a:avLst/>
              <a:gdLst/>
              <a:ahLst/>
              <a:cxnLst/>
              <a:rect l="l" t="t" r="r" b="b"/>
              <a:pathLst>
                <a:path w="10027" h="7486" extrusionOk="0">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3" name="Google Shape;383;p2"/>
            <p:cNvSpPr/>
            <p:nvPr/>
          </p:nvSpPr>
          <p:spPr>
            <a:xfrm>
              <a:off x="1570007" y="16207636"/>
              <a:ext cx="1124760" cy="838975"/>
            </a:xfrm>
            <a:custGeom>
              <a:avLst/>
              <a:gdLst/>
              <a:ahLst/>
              <a:cxnLst/>
              <a:rect l="l" t="t" r="r" b="b"/>
              <a:pathLst>
                <a:path w="10036" h="7486" extrusionOk="0">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4" name="Google Shape;384;p2"/>
            <p:cNvSpPr/>
            <p:nvPr/>
          </p:nvSpPr>
          <p:spPr>
            <a:xfrm>
              <a:off x="245988" y="17551262"/>
              <a:ext cx="99072" cy="55924"/>
            </a:xfrm>
            <a:custGeom>
              <a:avLst/>
              <a:gdLst/>
              <a:ahLst/>
              <a:cxnLst/>
              <a:rect l="l" t="t" r="r" b="b"/>
              <a:pathLst>
                <a:path w="884" h="499" extrusionOk="0">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5" name="Google Shape;385;p2"/>
            <p:cNvSpPr/>
            <p:nvPr/>
          </p:nvSpPr>
          <p:spPr>
            <a:xfrm>
              <a:off x="190176" y="17360965"/>
              <a:ext cx="210696" cy="225938"/>
            </a:xfrm>
            <a:custGeom>
              <a:avLst/>
              <a:gdLst/>
              <a:ahLst/>
              <a:cxnLst/>
              <a:rect l="l" t="t" r="r" b="b"/>
              <a:pathLst>
                <a:path w="1880" h="2016" extrusionOk="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6" name="Google Shape;386;p2"/>
            <p:cNvSpPr/>
            <p:nvPr/>
          </p:nvSpPr>
          <p:spPr>
            <a:xfrm>
              <a:off x="190176" y="17312774"/>
              <a:ext cx="208119" cy="111736"/>
            </a:xfrm>
            <a:custGeom>
              <a:avLst/>
              <a:gdLst/>
              <a:ahLst/>
              <a:cxnLst/>
              <a:rect l="l" t="t" r="r" b="b"/>
              <a:pathLst>
                <a:path w="1857" h="997" extrusionOk="0">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7" name="Google Shape;387;p2"/>
            <p:cNvSpPr/>
            <p:nvPr/>
          </p:nvSpPr>
          <p:spPr>
            <a:xfrm>
              <a:off x="202840" y="17317929"/>
              <a:ext cx="185368" cy="55924"/>
            </a:xfrm>
            <a:custGeom>
              <a:avLst/>
              <a:gdLst/>
              <a:ahLst/>
              <a:cxnLst/>
              <a:rect l="l" t="t" r="r" b="b"/>
              <a:pathLst>
                <a:path w="1654" h="499" extrusionOk="0">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8" name="Google Shape;388;p2"/>
            <p:cNvSpPr/>
            <p:nvPr/>
          </p:nvSpPr>
          <p:spPr>
            <a:xfrm>
              <a:off x="202840" y="17330593"/>
              <a:ext cx="185368" cy="86296"/>
            </a:xfrm>
            <a:custGeom>
              <a:avLst/>
              <a:gdLst/>
              <a:ahLst/>
              <a:cxnLst/>
              <a:rect l="l" t="t" r="r" b="b"/>
              <a:pathLst>
                <a:path w="1654" h="770" extrusionOk="0">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89" name="Google Shape;389;p2"/>
            <p:cNvSpPr/>
            <p:nvPr/>
          </p:nvSpPr>
          <p:spPr>
            <a:xfrm>
              <a:off x="278937" y="17262117"/>
              <a:ext cx="33173" cy="120254"/>
            </a:xfrm>
            <a:custGeom>
              <a:avLst/>
              <a:gdLst/>
              <a:ahLst/>
              <a:cxnLst/>
              <a:rect l="l" t="t" r="r" b="b"/>
              <a:pathLst>
                <a:path w="296" h="1073" extrusionOk="0">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0" name="Google Shape;390;p2"/>
            <p:cNvSpPr/>
            <p:nvPr/>
          </p:nvSpPr>
          <p:spPr>
            <a:xfrm>
              <a:off x="131899" y="17091208"/>
              <a:ext cx="314588" cy="225826"/>
            </a:xfrm>
            <a:custGeom>
              <a:avLst/>
              <a:gdLst/>
              <a:ahLst/>
              <a:cxnLst/>
              <a:rect l="l" t="t" r="r" b="b"/>
              <a:pathLst>
                <a:path w="2807" h="2015" extrusionOk="0">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1" name="Google Shape;391;p2"/>
            <p:cNvSpPr/>
            <p:nvPr/>
          </p:nvSpPr>
          <p:spPr>
            <a:xfrm>
              <a:off x="154649" y="17049293"/>
              <a:ext cx="279173" cy="199265"/>
            </a:xfrm>
            <a:custGeom>
              <a:avLst/>
              <a:gdLst/>
              <a:ahLst/>
              <a:cxnLst/>
              <a:rect l="l" t="t" r="r" b="b"/>
              <a:pathLst>
                <a:path w="2491" h="1778" extrusionOk="0">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2" name="Google Shape;392;p2"/>
            <p:cNvSpPr/>
            <p:nvPr/>
          </p:nvSpPr>
          <p:spPr>
            <a:xfrm>
              <a:off x="180090" y="17005249"/>
              <a:ext cx="225714" cy="159927"/>
            </a:xfrm>
            <a:custGeom>
              <a:avLst/>
              <a:gdLst/>
              <a:ahLst/>
              <a:cxnLst/>
              <a:rect l="l" t="t" r="r" b="b"/>
              <a:pathLst>
                <a:path w="2014" h="1427" extrusionOk="0">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3" name="Google Shape;393;p2"/>
            <p:cNvSpPr/>
            <p:nvPr/>
          </p:nvSpPr>
          <p:spPr>
            <a:xfrm>
              <a:off x="195219" y="17158115"/>
              <a:ext cx="45838" cy="35303"/>
            </a:xfrm>
            <a:custGeom>
              <a:avLst/>
              <a:gdLst/>
              <a:ahLst/>
              <a:cxnLst/>
              <a:rect l="l" t="t" r="r" b="b"/>
              <a:pathLst>
                <a:path w="409" h="315" extrusionOk="0">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4" name="Google Shape;394;p2"/>
            <p:cNvSpPr/>
            <p:nvPr/>
          </p:nvSpPr>
          <p:spPr>
            <a:xfrm>
              <a:off x="190172" y="17234826"/>
              <a:ext cx="43260" cy="36536"/>
            </a:xfrm>
            <a:custGeom>
              <a:avLst/>
              <a:gdLst/>
              <a:ahLst/>
              <a:cxnLst/>
              <a:rect l="l" t="t" r="r" b="b"/>
              <a:pathLst>
                <a:path w="386" h="326" extrusionOk="0">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5" name="Google Shape;395;p2"/>
            <p:cNvSpPr/>
            <p:nvPr/>
          </p:nvSpPr>
          <p:spPr>
            <a:xfrm>
              <a:off x="322085" y="17186693"/>
              <a:ext cx="38217" cy="24768"/>
            </a:xfrm>
            <a:custGeom>
              <a:avLst/>
              <a:gdLst/>
              <a:ahLst/>
              <a:cxnLst/>
              <a:rect l="l" t="t" r="r" b="b"/>
              <a:pathLst>
                <a:path w="341" h="221" extrusionOk="0">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6" name="Google Shape;396;p2"/>
            <p:cNvSpPr/>
            <p:nvPr/>
          </p:nvSpPr>
          <p:spPr>
            <a:xfrm>
              <a:off x="291713" y="17270299"/>
              <a:ext cx="38105" cy="27458"/>
            </a:xfrm>
            <a:custGeom>
              <a:avLst/>
              <a:gdLst/>
              <a:ahLst/>
              <a:cxnLst/>
              <a:rect l="l" t="t" r="r" b="b"/>
              <a:pathLst>
                <a:path w="340" h="245" extrusionOk="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7" name="Google Shape;397;p2"/>
            <p:cNvSpPr/>
            <p:nvPr/>
          </p:nvSpPr>
          <p:spPr>
            <a:xfrm>
              <a:off x="393139" y="17140296"/>
              <a:ext cx="12776" cy="18940"/>
            </a:xfrm>
            <a:custGeom>
              <a:avLst/>
              <a:gdLst/>
              <a:ahLst/>
              <a:cxnLst/>
              <a:rect l="l" t="t" r="r" b="b"/>
              <a:pathLst>
                <a:path w="114" h="169" extrusionOk="0">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8" name="Google Shape;398;p2"/>
            <p:cNvSpPr/>
            <p:nvPr/>
          </p:nvSpPr>
          <p:spPr>
            <a:xfrm>
              <a:off x="218082" y="17084596"/>
              <a:ext cx="38217" cy="35303"/>
            </a:xfrm>
            <a:custGeom>
              <a:avLst/>
              <a:gdLst/>
              <a:ahLst/>
              <a:cxnLst/>
              <a:rect l="l" t="t" r="r" b="b"/>
              <a:pathLst>
                <a:path w="341" h="315" extrusionOk="0">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399" name="Google Shape;399;p2"/>
            <p:cNvSpPr/>
            <p:nvPr/>
          </p:nvSpPr>
          <p:spPr>
            <a:xfrm>
              <a:off x="235902" y="17033828"/>
              <a:ext cx="20397" cy="20845"/>
            </a:xfrm>
            <a:custGeom>
              <a:avLst/>
              <a:gdLst/>
              <a:ahLst/>
              <a:cxnLst/>
              <a:rect l="l" t="t" r="r" b="b"/>
              <a:pathLst>
                <a:path w="182" h="186" extrusionOk="0">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0" name="Google Shape;400;p2"/>
            <p:cNvSpPr/>
            <p:nvPr/>
          </p:nvSpPr>
          <p:spPr>
            <a:xfrm>
              <a:off x="317042" y="17030241"/>
              <a:ext cx="48303" cy="39225"/>
            </a:xfrm>
            <a:custGeom>
              <a:avLst/>
              <a:gdLst/>
              <a:ahLst/>
              <a:cxnLst/>
              <a:rect l="l" t="t" r="r" b="b"/>
              <a:pathLst>
                <a:path w="431" h="350" extrusionOk="0">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1" name="Google Shape;401;p2"/>
            <p:cNvSpPr/>
            <p:nvPr/>
          </p:nvSpPr>
          <p:spPr>
            <a:xfrm>
              <a:off x="296757" y="17109924"/>
              <a:ext cx="53010" cy="23535"/>
            </a:xfrm>
            <a:custGeom>
              <a:avLst/>
              <a:gdLst/>
              <a:ahLst/>
              <a:cxnLst/>
              <a:rect l="l" t="t" r="r" b="b"/>
              <a:pathLst>
                <a:path w="473" h="210" extrusionOk="0">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2" name="Google Shape;402;p2"/>
            <p:cNvSpPr/>
            <p:nvPr/>
          </p:nvSpPr>
          <p:spPr>
            <a:xfrm>
              <a:off x="289136" y="17071820"/>
              <a:ext cx="25440" cy="15354"/>
            </a:xfrm>
            <a:custGeom>
              <a:avLst/>
              <a:gdLst/>
              <a:ahLst/>
              <a:cxnLst/>
              <a:rect l="l" t="t" r="r" b="b"/>
              <a:pathLst>
                <a:path w="227" h="137" extrusionOk="0">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3" name="Google Shape;403;p2"/>
            <p:cNvSpPr/>
            <p:nvPr/>
          </p:nvSpPr>
          <p:spPr>
            <a:xfrm>
              <a:off x="261230" y="17211349"/>
              <a:ext cx="25440" cy="17483"/>
            </a:xfrm>
            <a:custGeom>
              <a:avLst/>
              <a:gdLst/>
              <a:ahLst/>
              <a:cxnLst/>
              <a:rect l="l" t="t" r="r" b="b"/>
              <a:pathLst>
                <a:path w="227" h="156" extrusionOk="0">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4" name="Google Shape;404;p2"/>
            <p:cNvSpPr/>
            <p:nvPr/>
          </p:nvSpPr>
          <p:spPr>
            <a:xfrm>
              <a:off x="357612" y="17260212"/>
              <a:ext cx="25440" cy="14681"/>
            </a:xfrm>
            <a:custGeom>
              <a:avLst/>
              <a:gdLst/>
              <a:ahLst/>
              <a:cxnLst/>
              <a:rect l="l" t="t" r="r" b="b"/>
              <a:pathLst>
                <a:path w="227" h="131" extrusionOk="0">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5" name="Google Shape;405;p2"/>
            <p:cNvSpPr/>
            <p:nvPr/>
          </p:nvSpPr>
          <p:spPr>
            <a:xfrm>
              <a:off x="885135" y="17820122"/>
              <a:ext cx="20397" cy="170014"/>
            </a:xfrm>
            <a:custGeom>
              <a:avLst/>
              <a:gdLst/>
              <a:ahLst/>
              <a:cxnLst/>
              <a:rect l="l" t="t" r="r" b="b"/>
              <a:pathLst>
                <a:path w="182" h="1517" extrusionOk="0">
                  <a:moveTo>
                    <a:pt x="182" y="0"/>
                  </a:moveTo>
                  <a:lnTo>
                    <a:pt x="1" y="114"/>
                  </a:lnTo>
                  <a:lnTo>
                    <a:pt x="1" y="1517"/>
                  </a:lnTo>
                  <a:lnTo>
                    <a:pt x="182" y="1426"/>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6" name="Google Shape;406;p2"/>
            <p:cNvSpPr/>
            <p:nvPr/>
          </p:nvSpPr>
          <p:spPr>
            <a:xfrm>
              <a:off x="859806" y="17815079"/>
              <a:ext cx="25440" cy="175057"/>
            </a:xfrm>
            <a:custGeom>
              <a:avLst/>
              <a:gdLst/>
              <a:ahLst/>
              <a:cxnLst/>
              <a:rect l="l" t="t" r="r" b="b"/>
              <a:pathLst>
                <a:path w="227" h="1562" extrusionOk="0">
                  <a:moveTo>
                    <a:pt x="1" y="0"/>
                  </a:moveTo>
                  <a:lnTo>
                    <a:pt x="1" y="1426"/>
                  </a:lnTo>
                  <a:lnTo>
                    <a:pt x="227" y="1562"/>
                  </a:lnTo>
                  <a:lnTo>
                    <a:pt x="227" y="15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7" name="Google Shape;407;p2"/>
            <p:cNvSpPr/>
            <p:nvPr/>
          </p:nvSpPr>
          <p:spPr>
            <a:xfrm>
              <a:off x="342370" y="17538598"/>
              <a:ext cx="20397" cy="139530"/>
            </a:xfrm>
            <a:custGeom>
              <a:avLst/>
              <a:gdLst/>
              <a:ahLst/>
              <a:cxnLst/>
              <a:rect l="l" t="t" r="r" b="b"/>
              <a:pathLst>
                <a:path w="182" h="1245" extrusionOk="0">
                  <a:moveTo>
                    <a:pt x="182" y="0"/>
                  </a:moveTo>
                  <a:lnTo>
                    <a:pt x="1" y="91"/>
                  </a:lnTo>
                  <a:lnTo>
                    <a:pt x="1" y="1245"/>
                  </a:lnTo>
                  <a:lnTo>
                    <a:pt x="182" y="1132"/>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8" name="Google Shape;408;p2"/>
            <p:cNvSpPr/>
            <p:nvPr/>
          </p:nvSpPr>
          <p:spPr>
            <a:xfrm>
              <a:off x="314464" y="17533443"/>
              <a:ext cx="28018" cy="144686"/>
            </a:xfrm>
            <a:custGeom>
              <a:avLst/>
              <a:gdLst/>
              <a:ahLst/>
              <a:cxnLst/>
              <a:rect l="l" t="t" r="r" b="b"/>
              <a:pathLst>
                <a:path w="250" h="1291" extrusionOk="0">
                  <a:moveTo>
                    <a:pt x="1" y="1"/>
                  </a:moveTo>
                  <a:lnTo>
                    <a:pt x="1" y="1155"/>
                  </a:lnTo>
                  <a:lnTo>
                    <a:pt x="250" y="1291"/>
                  </a:lnTo>
                  <a:lnTo>
                    <a:pt x="250" y="1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09" name="Google Shape;409;p2"/>
            <p:cNvSpPr/>
            <p:nvPr/>
          </p:nvSpPr>
          <p:spPr>
            <a:xfrm>
              <a:off x="314464" y="17459924"/>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rgbClr val="EA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0" name="Google Shape;410;p2"/>
            <p:cNvSpPr/>
            <p:nvPr/>
          </p:nvSpPr>
          <p:spPr>
            <a:xfrm>
              <a:off x="314464" y="17432018"/>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1" name="Google Shape;411;p2"/>
            <p:cNvSpPr/>
            <p:nvPr/>
          </p:nvSpPr>
          <p:spPr>
            <a:xfrm>
              <a:off x="360189" y="17490407"/>
              <a:ext cx="586027" cy="337450"/>
            </a:xfrm>
            <a:custGeom>
              <a:avLst/>
              <a:gdLst/>
              <a:ahLst/>
              <a:cxnLst/>
              <a:rect l="l" t="t" r="r" b="b"/>
              <a:pathLst>
                <a:path w="5229" h="3011" extrusionOk="0">
                  <a:moveTo>
                    <a:pt x="136" y="0"/>
                  </a:moveTo>
                  <a:lnTo>
                    <a:pt x="0" y="68"/>
                  </a:lnTo>
                  <a:lnTo>
                    <a:pt x="5092" y="3010"/>
                  </a:lnTo>
                  <a:lnTo>
                    <a:pt x="5228" y="2942"/>
                  </a:lnTo>
                  <a:lnTo>
                    <a:pt x="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2" name="Google Shape;412;p2"/>
            <p:cNvSpPr/>
            <p:nvPr/>
          </p:nvSpPr>
          <p:spPr>
            <a:xfrm>
              <a:off x="415889" y="17457458"/>
              <a:ext cx="586027" cy="339916"/>
            </a:xfrm>
            <a:custGeom>
              <a:avLst/>
              <a:gdLst/>
              <a:ahLst/>
              <a:cxnLst/>
              <a:rect l="l" t="t" r="r" b="b"/>
              <a:pathLst>
                <a:path w="5229" h="3033" extrusionOk="0">
                  <a:moveTo>
                    <a:pt x="137" y="0"/>
                  </a:moveTo>
                  <a:lnTo>
                    <a:pt x="1" y="91"/>
                  </a:lnTo>
                  <a:lnTo>
                    <a:pt x="5093" y="3033"/>
                  </a:lnTo>
                  <a:lnTo>
                    <a:pt x="5229" y="2942"/>
                  </a:ln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3" name="Google Shape;413;p2"/>
            <p:cNvSpPr/>
            <p:nvPr/>
          </p:nvSpPr>
          <p:spPr>
            <a:xfrm>
              <a:off x="314464" y="17523356"/>
              <a:ext cx="570785" cy="357735"/>
            </a:xfrm>
            <a:custGeom>
              <a:avLst/>
              <a:gdLst/>
              <a:ahLst/>
              <a:cxnLst/>
              <a:rect l="l" t="t" r="r" b="b"/>
              <a:pathLst>
                <a:path w="5093" h="3192" extrusionOk="0">
                  <a:moveTo>
                    <a:pt x="1" y="0"/>
                  </a:moveTo>
                  <a:lnTo>
                    <a:pt x="1" y="249"/>
                  </a:lnTo>
                  <a:lnTo>
                    <a:pt x="5093" y="3192"/>
                  </a:lnTo>
                  <a:lnTo>
                    <a:pt x="5093" y="294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4" name="Google Shape;414;p2"/>
            <p:cNvSpPr/>
            <p:nvPr/>
          </p:nvSpPr>
          <p:spPr>
            <a:xfrm>
              <a:off x="885135" y="17761733"/>
              <a:ext cx="159927" cy="119357"/>
            </a:xfrm>
            <a:custGeom>
              <a:avLst/>
              <a:gdLst/>
              <a:ahLst/>
              <a:cxnLst/>
              <a:rect l="l" t="t" r="r" b="b"/>
              <a:pathLst>
                <a:path w="1427" h="1065" extrusionOk="0">
                  <a:moveTo>
                    <a:pt x="1427" y="1"/>
                  </a:moveTo>
                  <a:lnTo>
                    <a:pt x="1" y="816"/>
                  </a:lnTo>
                  <a:lnTo>
                    <a:pt x="1" y="1065"/>
                  </a:lnTo>
                  <a:lnTo>
                    <a:pt x="1427" y="250"/>
                  </a:lnTo>
                  <a:lnTo>
                    <a:pt x="1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5" name="Google Shape;415;p2"/>
            <p:cNvSpPr/>
            <p:nvPr/>
          </p:nvSpPr>
          <p:spPr>
            <a:xfrm>
              <a:off x="1024664" y="18015463"/>
              <a:ext cx="101538" cy="53347"/>
            </a:xfrm>
            <a:custGeom>
              <a:avLst/>
              <a:gdLst/>
              <a:ahLst/>
              <a:cxnLst/>
              <a:rect l="l" t="t" r="r" b="b"/>
              <a:pathLst>
                <a:path w="906" h="476" extrusionOk="0">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6" name="Google Shape;416;p2"/>
            <p:cNvSpPr/>
            <p:nvPr/>
          </p:nvSpPr>
          <p:spPr>
            <a:xfrm>
              <a:off x="1027242" y="17771931"/>
              <a:ext cx="17820" cy="137065"/>
            </a:xfrm>
            <a:custGeom>
              <a:avLst/>
              <a:gdLst/>
              <a:ahLst/>
              <a:cxnLst/>
              <a:rect l="l" t="t" r="r" b="b"/>
              <a:pathLst>
                <a:path w="159" h="1223" extrusionOk="0">
                  <a:moveTo>
                    <a:pt x="159" y="0"/>
                  </a:moveTo>
                  <a:lnTo>
                    <a:pt x="0" y="114"/>
                  </a:lnTo>
                  <a:lnTo>
                    <a:pt x="0" y="1223"/>
                  </a:lnTo>
                  <a:lnTo>
                    <a:pt x="159" y="1132"/>
                  </a:lnTo>
                  <a:lnTo>
                    <a:pt x="159" y="0"/>
                  </a:lnTo>
                  <a:close/>
                </a:path>
              </a:pathLst>
            </a:custGeom>
            <a:solidFill>
              <a:srgbClr val="C3B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7" name="Google Shape;417;p2"/>
            <p:cNvSpPr/>
            <p:nvPr/>
          </p:nvSpPr>
          <p:spPr>
            <a:xfrm>
              <a:off x="999336" y="17769354"/>
              <a:ext cx="28018" cy="139642"/>
            </a:xfrm>
            <a:custGeom>
              <a:avLst/>
              <a:gdLst/>
              <a:ahLst/>
              <a:cxnLst/>
              <a:rect l="l" t="t" r="r" b="b"/>
              <a:pathLst>
                <a:path w="250" h="1246" extrusionOk="0">
                  <a:moveTo>
                    <a:pt x="0" y="1"/>
                  </a:moveTo>
                  <a:lnTo>
                    <a:pt x="0" y="1110"/>
                  </a:lnTo>
                  <a:lnTo>
                    <a:pt x="249" y="1246"/>
                  </a:lnTo>
                  <a:lnTo>
                    <a:pt x="249" y="137"/>
                  </a:lnTo>
                  <a:lnTo>
                    <a:pt x="0"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8" name="Google Shape;418;p2"/>
            <p:cNvSpPr/>
            <p:nvPr/>
          </p:nvSpPr>
          <p:spPr>
            <a:xfrm>
              <a:off x="968852" y="17825165"/>
              <a:ext cx="210696" cy="225826"/>
            </a:xfrm>
            <a:custGeom>
              <a:avLst/>
              <a:gdLst/>
              <a:ahLst/>
              <a:cxnLst/>
              <a:rect l="l" t="t" r="r" b="b"/>
              <a:pathLst>
                <a:path w="1880" h="2015" extrusionOk="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19" name="Google Shape;419;p2"/>
            <p:cNvSpPr/>
            <p:nvPr/>
          </p:nvSpPr>
          <p:spPr>
            <a:xfrm>
              <a:off x="971430" y="17776974"/>
              <a:ext cx="208119" cy="109159"/>
            </a:xfrm>
            <a:custGeom>
              <a:avLst/>
              <a:gdLst/>
              <a:ahLst/>
              <a:cxnLst/>
              <a:rect l="l" t="t" r="r" b="b"/>
              <a:pathLst>
                <a:path w="1857" h="974" extrusionOk="0">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0" name="Google Shape;420;p2"/>
            <p:cNvSpPr/>
            <p:nvPr/>
          </p:nvSpPr>
          <p:spPr>
            <a:xfrm>
              <a:off x="981517" y="17782018"/>
              <a:ext cx="185368" cy="55924"/>
            </a:xfrm>
            <a:custGeom>
              <a:avLst/>
              <a:gdLst/>
              <a:ahLst/>
              <a:cxnLst/>
              <a:rect l="l" t="t" r="r" b="b"/>
              <a:pathLst>
                <a:path w="1654" h="499" extrusionOk="0">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1" name="Google Shape;421;p2"/>
            <p:cNvSpPr/>
            <p:nvPr/>
          </p:nvSpPr>
          <p:spPr>
            <a:xfrm>
              <a:off x="981517" y="17794121"/>
              <a:ext cx="185368" cy="86968"/>
            </a:xfrm>
            <a:custGeom>
              <a:avLst/>
              <a:gdLst/>
              <a:ahLst/>
              <a:cxnLst/>
              <a:rect l="l" t="t" r="r" b="b"/>
              <a:pathLst>
                <a:path w="1654" h="776" extrusionOk="0">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2" name="Google Shape;422;p2"/>
            <p:cNvSpPr/>
            <p:nvPr/>
          </p:nvSpPr>
          <p:spPr>
            <a:xfrm>
              <a:off x="1057613" y="17726206"/>
              <a:ext cx="35639" cy="120366"/>
            </a:xfrm>
            <a:custGeom>
              <a:avLst/>
              <a:gdLst/>
              <a:ahLst/>
              <a:cxnLst/>
              <a:rect l="l" t="t" r="r" b="b"/>
              <a:pathLst>
                <a:path w="318" h="1074" extrusionOk="0">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3" name="Google Shape;423;p2"/>
            <p:cNvSpPr/>
            <p:nvPr/>
          </p:nvSpPr>
          <p:spPr>
            <a:xfrm>
              <a:off x="910575" y="17554288"/>
              <a:ext cx="314588" cy="226386"/>
            </a:xfrm>
            <a:custGeom>
              <a:avLst/>
              <a:gdLst/>
              <a:ahLst/>
              <a:cxnLst/>
              <a:rect l="l" t="t" r="r" b="b"/>
              <a:pathLst>
                <a:path w="2807" h="2020" extrusionOk="0">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4" name="Google Shape;424;p2"/>
            <p:cNvSpPr/>
            <p:nvPr/>
          </p:nvSpPr>
          <p:spPr>
            <a:xfrm>
              <a:off x="933326" y="17510916"/>
              <a:ext cx="281750" cy="199937"/>
            </a:xfrm>
            <a:custGeom>
              <a:avLst/>
              <a:gdLst/>
              <a:ahLst/>
              <a:cxnLst/>
              <a:rect l="l" t="t" r="r" b="b"/>
              <a:pathLst>
                <a:path w="2514" h="1784" extrusionOk="0">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5" name="Google Shape;425;p2"/>
            <p:cNvSpPr/>
            <p:nvPr/>
          </p:nvSpPr>
          <p:spPr>
            <a:xfrm>
              <a:off x="961232" y="17468778"/>
              <a:ext cx="225938" cy="160600"/>
            </a:xfrm>
            <a:custGeom>
              <a:avLst/>
              <a:gdLst/>
              <a:ahLst/>
              <a:cxnLst/>
              <a:rect l="l" t="t" r="r" b="b"/>
              <a:pathLst>
                <a:path w="2016" h="1433" extrusionOk="0">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6" name="Google Shape;426;p2"/>
            <p:cNvSpPr/>
            <p:nvPr/>
          </p:nvSpPr>
          <p:spPr>
            <a:xfrm>
              <a:off x="974008" y="17619738"/>
              <a:ext cx="45726" cy="37096"/>
            </a:xfrm>
            <a:custGeom>
              <a:avLst/>
              <a:gdLst/>
              <a:ahLst/>
              <a:cxnLst/>
              <a:rect l="l" t="t" r="r" b="b"/>
              <a:pathLst>
                <a:path w="408" h="331" extrusionOk="0">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7" name="Google Shape;427;p2"/>
            <p:cNvSpPr/>
            <p:nvPr/>
          </p:nvSpPr>
          <p:spPr>
            <a:xfrm>
              <a:off x="953611" y="17693257"/>
              <a:ext cx="43260" cy="37096"/>
            </a:xfrm>
            <a:custGeom>
              <a:avLst/>
              <a:gdLst/>
              <a:ahLst/>
              <a:cxnLst/>
              <a:rect l="l" t="t" r="r" b="b"/>
              <a:pathLst>
                <a:path w="386" h="331" extrusionOk="0">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8" name="Google Shape;428;p2"/>
            <p:cNvSpPr/>
            <p:nvPr/>
          </p:nvSpPr>
          <p:spPr>
            <a:xfrm>
              <a:off x="1100761" y="17650782"/>
              <a:ext cx="40682" cy="24880"/>
            </a:xfrm>
            <a:custGeom>
              <a:avLst/>
              <a:gdLst/>
              <a:ahLst/>
              <a:cxnLst/>
              <a:rect l="l" t="t" r="r" b="b"/>
              <a:pathLst>
                <a:path w="363" h="222" extrusionOk="0">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29" name="Google Shape;429;p2"/>
            <p:cNvSpPr/>
            <p:nvPr/>
          </p:nvSpPr>
          <p:spPr>
            <a:xfrm>
              <a:off x="1067812" y="17733827"/>
              <a:ext cx="40682" cy="25553"/>
            </a:xfrm>
            <a:custGeom>
              <a:avLst/>
              <a:gdLst/>
              <a:ahLst/>
              <a:cxnLst/>
              <a:rect l="l" t="t" r="r" b="b"/>
              <a:pathLst>
                <a:path w="363" h="228" extrusionOk="0">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0" name="Google Shape;430;p2"/>
            <p:cNvSpPr/>
            <p:nvPr/>
          </p:nvSpPr>
          <p:spPr>
            <a:xfrm>
              <a:off x="1171815" y="17604496"/>
              <a:ext cx="12776" cy="17483"/>
            </a:xfrm>
            <a:custGeom>
              <a:avLst/>
              <a:gdLst/>
              <a:ahLst/>
              <a:cxnLst/>
              <a:rect l="l" t="t" r="r" b="b"/>
              <a:pathLst>
                <a:path w="114" h="156" extrusionOk="0">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1" name="Google Shape;431;p2"/>
            <p:cNvSpPr/>
            <p:nvPr/>
          </p:nvSpPr>
          <p:spPr>
            <a:xfrm>
              <a:off x="996758" y="17546219"/>
              <a:ext cx="35639" cy="37208"/>
            </a:xfrm>
            <a:custGeom>
              <a:avLst/>
              <a:gdLst/>
              <a:ahLst/>
              <a:cxnLst/>
              <a:rect l="l" t="t" r="r" b="b"/>
              <a:pathLst>
                <a:path w="318" h="332" extrusionOk="0">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2" name="Google Shape;432;p2"/>
            <p:cNvSpPr/>
            <p:nvPr/>
          </p:nvSpPr>
          <p:spPr>
            <a:xfrm>
              <a:off x="1014578" y="17498028"/>
              <a:ext cx="20397" cy="19052"/>
            </a:xfrm>
            <a:custGeom>
              <a:avLst/>
              <a:gdLst/>
              <a:ahLst/>
              <a:cxnLst/>
              <a:rect l="l" t="t" r="r" b="b"/>
              <a:pathLst>
                <a:path w="182" h="170" extrusionOk="0">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3" name="Google Shape;433;p2"/>
            <p:cNvSpPr/>
            <p:nvPr/>
          </p:nvSpPr>
          <p:spPr>
            <a:xfrm>
              <a:off x="1098184" y="17492873"/>
              <a:ext cx="45838" cy="39898"/>
            </a:xfrm>
            <a:custGeom>
              <a:avLst/>
              <a:gdLst/>
              <a:ahLst/>
              <a:cxnLst/>
              <a:rect l="l" t="t" r="r" b="b"/>
              <a:pathLst>
                <a:path w="409" h="356" extrusionOk="0">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4" name="Google Shape;434;p2"/>
            <p:cNvSpPr/>
            <p:nvPr/>
          </p:nvSpPr>
          <p:spPr>
            <a:xfrm>
              <a:off x="1075433" y="17571771"/>
              <a:ext cx="53347" cy="25216"/>
            </a:xfrm>
            <a:custGeom>
              <a:avLst/>
              <a:gdLst/>
              <a:ahLst/>
              <a:cxnLst/>
              <a:rect l="l" t="t" r="r" b="b"/>
              <a:pathLst>
                <a:path w="476" h="225" extrusionOk="0">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5" name="Google Shape;435;p2"/>
            <p:cNvSpPr/>
            <p:nvPr/>
          </p:nvSpPr>
          <p:spPr>
            <a:xfrm>
              <a:off x="1067812" y="17536020"/>
              <a:ext cx="25440" cy="15354"/>
            </a:xfrm>
            <a:custGeom>
              <a:avLst/>
              <a:gdLst/>
              <a:ahLst/>
              <a:cxnLst/>
              <a:rect l="l" t="t" r="r" b="b"/>
              <a:pathLst>
                <a:path w="227" h="137" extrusionOk="0">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6" name="Google Shape;436;p2"/>
            <p:cNvSpPr/>
            <p:nvPr/>
          </p:nvSpPr>
          <p:spPr>
            <a:xfrm>
              <a:off x="1039906" y="17675550"/>
              <a:ext cx="27234" cy="16363"/>
            </a:xfrm>
            <a:custGeom>
              <a:avLst/>
              <a:gdLst/>
              <a:ahLst/>
              <a:cxnLst/>
              <a:rect l="l" t="t" r="r" b="b"/>
              <a:pathLst>
                <a:path w="243" h="146" extrusionOk="0">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37" name="Google Shape;437;p2"/>
            <p:cNvSpPr/>
            <p:nvPr/>
          </p:nvSpPr>
          <p:spPr>
            <a:xfrm>
              <a:off x="1138866" y="17724413"/>
              <a:ext cx="22863" cy="14681"/>
            </a:xfrm>
            <a:custGeom>
              <a:avLst/>
              <a:gdLst/>
              <a:ahLst/>
              <a:cxnLst/>
              <a:rect l="l" t="t" r="r" b="b"/>
              <a:pathLst>
                <a:path w="204" h="131" extrusionOk="0">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438" name="Google Shape;438;p2"/>
          <p:cNvGrpSpPr/>
          <p:nvPr/>
        </p:nvGrpSpPr>
        <p:grpSpPr>
          <a:xfrm>
            <a:off x="5260902" y="592953"/>
            <a:ext cx="201723" cy="286938"/>
            <a:chOff x="8621450" y="15040702"/>
            <a:chExt cx="839528" cy="1592199"/>
          </a:xfrm>
        </p:grpSpPr>
        <p:sp>
          <p:nvSpPr>
            <p:cNvPr id="439" name="Google Shape;439;p2"/>
            <p:cNvSpPr/>
            <p:nvPr/>
          </p:nvSpPr>
          <p:spPr>
            <a:xfrm>
              <a:off x="9177858" y="16453032"/>
              <a:ext cx="46709" cy="68629"/>
            </a:xfrm>
            <a:custGeom>
              <a:avLst/>
              <a:gdLst/>
              <a:ahLst/>
              <a:cxnLst/>
              <a:rect l="l" t="t" r="r" b="b"/>
              <a:pathLst>
                <a:path w="228" h="335" extrusionOk="0">
                  <a:moveTo>
                    <a:pt x="103" y="0"/>
                  </a:moveTo>
                  <a:cubicBezTo>
                    <a:pt x="91" y="0"/>
                    <a:pt x="80" y="6"/>
                    <a:pt x="69" y="17"/>
                  </a:cubicBezTo>
                  <a:lnTo>
                    <a:pt x="1" y="40"/>
                  </a:lnTo>
                  <a:lnTo>
                    <a:pt x="23" y="85"/>
                  </a:lnTo>
                  <a:cubicBezTo>
                    <a:pt x="23" y="153"/>
                    <a:pt x="69" y="244"/>
                    <a:pt x="114" y="289"/>
                  </a:cubicBezTo>
                  <a:lnTo>
                    <a:pt x="137" y="334"/>
                  </a:lnTo>
                  <a:lnTo>
                    <a:pt x="205" y="289"/>
                  </a:lnTo>
                  <a:cubicBezTo>
                    <a:pt x="227" y="266"/>
                    <a:pt x="227" y="244"/>
                    <a:pt x="227" y="221"/>
                  </a:cubicBezTo>
                  <a:cubicBezTo>
                    <a:pt x="227" y="130"/>
                    <a:pt x="205" y="63"/>
                    <a:pt x="137" y="17"/>
                  </a:cubicBezTo>
                  <a:cubicBezTo>
                    <a:pt x="125" y="6"/>
                    <a:pt x="114"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0" name="Google Shape;440;p2"/>
            <p:cNvSpPr/>
            <p:nvPr/>
          </p:nvSpPr>
          <p:spPr>
            <a:xfrm>
              <a:off x="9173351" y="16459997"/>
              <a:ext cx="41792" cy="63303"/>
            </a:xfrm>
            <a:custGeom>
              <a:avLst/>
              <a:gdLst/>
              <a:ahLst/>
              <a:cxnLst/>
              <a:rect l="l" t="t" r="r" b="b"/>
              <a:pathLst>
                <a:path w="204" h="309" extrusionOk="0">
                  <a:moveTo>
                    <a:pt x="67" y="0"/>
                  </a:moveTo>
                  <a:cubicBezTo>
                    <a:pt x="31" y="0"/>
                    <a:pt x="0" y="41"/>
                    <a:pt x="0" y="96"/>
                  </a:cubicBezTo>
                  <a:cubicBezTo>
                    <a:pt x="0" y="164"/>
                    <a:pt x="23" y="255"/>
                    <a:pt x="91" y="300"/>
                  </a:cubicBezTo>
                  <a:cubicBezTo>
                    <a:pt x="107" y="305"/>
                    <a:pt x="122" y="308"/>
                    <a:pt x="135" y="308"/>
                  </a:cubicBezTo>
                  <a:cubicBezTo>
                    <a:pt x="177" y="308"/>
                    <a:pt x="204" y="279"/>
                    <a:pt x="204" y="210"/>
                  </a:cubicBezTo>
                  <a:cubicBezTo>
                    <a:pt x="204" y="142"/>
                    <a:pt x="159" y="51"/>
                    <a:pt x="91" y="6"/>
                  </a:cubicBezTo>
                  <a:cubicBezTo>
                    <a:pt x="83" y="2"/>
                    <a:pt x="75"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1" name="Google Shape;441;p2"/>
            <p:cNvSpPr/>
            <p:nvPr/>
          </p:nvSpPr>
          <p:spPr>
            <a:xfrm>
              <a:off x="9173351" y="16468601"/>
              <a:ext cx="32573" cy="45479"/>
            </a:xfrm>
            <a:custGeom>
              <a:avLst/>
              <a:gdLst/>
              <a:ahLst/>
              <a:cxnLst/>
              <a:rect l="l" t="t" r="r" b="b"/>
              <a:pathLst>
                <a:path w="159" h="222" extrusionOk="0">
                  <a:moveTo>
                    <a:pt x="57" y="1"/>
                  </a:moveTo>
                  <a:cubicBezTo>
                    <a:pt x="26" y="1"/>
                    <a:pt x="0" y="26"/>
                    <a:pt x="0" y="77"/>
                  </a:cubicBezTo>
                  <a:cubicBezTo>
                    <a:pt x="0" y="122"/>
                    <a:pt x="45" y="190"/>
                    <a:pt x="91" y="213"/>
                  </a:cubicBezTo>
                  <a:cubicBezTo>
                    <a:pt x="103" y="219"/>
                    <a:pt x="113" y="222"/>
                    <a:pt x="122" y="222"/>
                  </a:cubicBezTo>
                  <a:cubicBezTo>
                    <a:pt x="146" y="222"/>
                    <a:pt x="159" y="201"/>
                    <a:pt x="159" y="168"/>
                  </a:cubicBezTo>
                  <a:cubicBezTo>
                    <a:pt x="159" y="100"/>
                    <a:pt x="136" y="54"/>
                    <a:pt x="91" y="9"/>
                  </a:cubicBezTo>
                  <a:cubicBezTo>
                    <a:pt x="79" y="4"/>
                    <a:pt x="68"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2" name="Google Shape;442;p2"/>
            <p:cNvSpPr/>
            <p:nvPr/>
          </p:nvSpPr>
          <p:spPr>
            <a:xfrm>
              <a:off x="9089767" y="16402021"/>
              <a:ext cx="46709" cy="68629"/>
            </a:xfrm>
            <a:custGeom>
              <a:avLst/>
              <a:gdLst/>
              <a:ahLst/>
              <a:cxnLst/>
              <a:rect l="l" t="t" r="r" b="b"/>
              <a:pathLst>
                <a:path w="228" h="335" extrusionOk="0">
                  <a:moveTo>
                    <a:pt x="103" y="0"/>
                  </a:moveTo>
                  <a:cubicBezTo>
                    <a:pt x="91" y="0"/>
                    <a:pt x="80" y="6"/>
                    <a:pt x="69" y="17"/>
                  </a:cubicBezTo>
                  <a:lnTo>
                    <a:pt x="1" y="40"/>
                  </a:lnTo>
                  <a:lnTo>
                    <a:pt x="23" y="108"/>
                  </a:lnTo>
                  <a:cubicBezTo>
                    <a:pt x="23" y="176"/>
                    <a:pt x="69" y="244"/>
                    <a:pt x="114" y="289"/>
                  </a:cubicBezTo>
                  <a:lnTo>
                    <a:pt x="137" y="334"/>
                  </a:lnTo>
                  <a:lnTo>
                    <a:pt x="205" y="312"/>
                  </a:lnTo>
                  <a:cubicBezTo>
                    <a:pt x="227" y="289"/>
                    <a:pt x="227" y="244"/>
                    <a:pt x="227" y="221"/>
                  </a:cubicBezTo>
                  <a:cubicBezTo>
                    <a:pt x="227" y="131"/>
                    <a:pt x="205" y="63"/>
                    <a:pt x="137" y="17"/>
                  </a:cubicBezTo>
                  <a:cubicBezTo>
                    <a:pt x="125" y="6"/>
                    <a:pt x="114"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3" name="Google Shape;443;p2"/>
            <p:cNvSpPr/>
            <p:nvPr/>
          </p:nvSpPr>
          <p:spPr>
            <a:xfrm>
              <a:off x="9085260" y="16408986"/>
              <a:ext cx="41792" cy="63303"/>
            </a:xfrm>
            <a:custGeom>
              <a:avLst/>
              <a:gdLst/>
              <a:ahLst/>
              <a:cxnLst/>
              <a:rect l="l" t="t" r="r" b="b"/>
              <a:pathLst>
                <a:path w="204" h="309" extrusionOk="0">
                  <a:moveTo>
                    <a:pt x="67" y="0"/>
                  </a:moveTo>
                  <a:cubicBezTo>
                    <a:pt x="31" y="0"/>
                    <a:pt x="0" y="41"/>
                    <a:pt x="0" y="97"/>
                  </a:cubicBezTo>
                  <a:cubicBezTo>
                    <a:pt x="0" y="164"/>
                    <a:pt x="23" y="255"/>
                    <a:pt x="91" y="300"/>
                  </a:cubicBezTo>
                  <a:cubicBezTo>
                    <a:pt x="107" y="306"/>
                    <a:pt x="122" y="308"/>
                    <a:pt x="135" y="308"/>
                  </a:cubicBezTo>
                  <a:cubicBezTo>
                    <a:pt x="177" y="308"/>
                    <a:pt x="204" y="279"/>
                    <a:pt x="204" y="210"/>
                  </a:cubicBezTo>
                  <a:cubicBezTo>
                    <a:pt x="204" y="142"/>
                    <a:pt x="159" y="51"/>
                    <a:pt x="91" y="6"/>
                  </a:cubicBezTo>
                  <a:cubicBezTo>
                    <a:pt x="83" y="2"/>
                    <a:pt x="75"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4" name="Google Shape;444;p2"/>
            <p:cNvSpPr/>
            <p:nvPr/>
          </p:nvSpPr>
          <p:spPr>
            <a:xfrm>
              <a:off x="9085260" y="16417590"/>
              <a:ext cx="32573" cy="45479"/>
            </a:xfrm>
            <a:custGeom>
              <a:avLst/>
              <a:gdLst/>
              <a:ahLst/>
              <a:cxnLst/>
              <a:rect l="l" t="t" r="r" b="b"/>
              <a:pathLst>
                <a:path w="159" h="222" extrusionOk="0">
                  <a:moveTo>
                    <a:pt x="57" y="1"/>
                  </a:moveTo>
                  <a:cubicBezTo>
                    <a:pt x="26" y="1"/>
                    <a:pt x="0" y="26"/>
                    <a:pt x="0" y="77"/>
                  </a:cubicBezTo>
                  <a:cubicBezTo>
                    <a:pt x="0" y="122"/>
                    <a:pt x="45" y="190"/>
                    <a:pt x="91" y="213"/>
                  </a:cubicBezTo>
                  <a:cubicBezTo>
                    <a:pt x="103" y="219"/>
                    <a:pt x="113" y="222"/>
                    <a:pt x="122" y="222"/>
                  </a:cubicBezTo>
                  <a:cubicBezTo>
                    <a:pt x="146" y="222"/>
                    <a:pt x="159" y="201"/>
                    <a:pt x="159" y="168"/>
                  </a:cubicBezTo>
                  <a:cubicBezTo>
                    <a:pt x="159" y="100"/>
                    <a:pt x="136" y="55"/>
                    <a:pt x="91" y="9"/>
                  </a:cubicBezTo>
                  <a:cubicBezTo>
                    <a:pt x="79" y="4"/>
                    <a:pt x="68"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5" name="Google Shape;445;p2"/>
            <p:cNvSpPr/>
            <p:nvPr/>
          </p:nvSpPr>
          <p:spPr>
            <a:xfrm>
              <a:off x="9071329" y="15814267"/>
              <a:ext cx="371006" cy="688748"/>
            </a:xfrm>
            <a:custGeom>
              <a:avLst/>
              <a:gdLst/>
              <a:ahLst/>
              <a:cxnLst/>
              <a:rect l="l" t="t" r="r" b="b"/>
              <a:pathLst>
                <a:path w="1811" h="3362" extrusionOk="0">
                  <a:moveTo>
                    <a:pt x="1101" y="1"/>
                  </a:moveTo>
                  <a:cubicBezTo>
                    <a:pt x="1075" y="1"/>
                    <a:pt x="1053" y="12"/>
                    <a:pt x="1041" y="35"/>
                  </a:cubicBezTo>
                  <a:lnTo>
                    <a:pt x="204" y="510"/>
                  </a:lnTo>
                  <a:cubicBezTo>
                    <a:pt x="68" y="601"/>
                    <a:pt x="0" y="736"/>
                    <a:pt x="0" y="895"/>
                  </a:cubicBezTo>
                  <a:lnTo>
                    <a:pt x="0" y="2796"/>
                  </a:lnTo>
                  <a:cubicBezTo>
                    <a:pt x="0" y="2864"/>
                    <a:pt x="23" y="2932"/>
                    <a:pt x="68" y="2977"/>
                  </a:cubicBezTo>
                  <a:lnTo>
                    <a:pt x="725" y="3362"/>
                  </a:lnTo>
                  <a:lnTo>
                    <a:pt x="1041" y="2479"/>
                  </a:lnTo>
                  <a:cubicBezTo>
                    <a:pt x="1155" y="2388"/>
                    <a:pt x="1222" y="2253"/>
                    <a:pt x="1245" y="2117"/>
                  </a:cubicBezTo>
                  <a:lnTo>
                    <a:pt x="1245" y="1981"/>
                  </a:lnTo>
                  <a:lnTo>
                    <a:pt x="1811" y="397"/>
                  </a:lnTo>
                  <a:lnTo>
                    <a:pt x="1177" y="35"/>
                  </a:lnTo>
                  <a:cubicBezTo>
                    <a:pt x="1155" y="12"/>
                    <a:pt x="1126"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6" name="Google Shape;446;p2"/>
            <p:cNvSpPr/>
            <p:nvPr/>
          </p:nvSpPr>
          <p:spPr>
            <a:xfrm>
              <a:off x="9122340" y="15850323"/>
              <a:ext cx="268984" cy="615612"/>
            </a:xfrm>
            <a:custGeom>
              <a:avLst/>
              <a:gdLst/>
              <a:ahLst/>
              <a:cxnLst/>
              <a:rect l="l" t="t" r="r" b="b"/>
              <a:pathLst>
                <a:path w="1313" h="3005" extrusionOk="0">
                  <a:moveTo>
                    <a:pt x="1132" y="0"/>
                  </a:moveTo>
                  <a:cubicBezTo>
                    <a:pt x="1109" y="0"/>
                    <a:pt x="1087" y="6"/>
                    <a:pt x="1064" y="17"/>
                  </a:cubicBezTo>
                  <a:lnTo>
                    <a:pt x="227" y="492"/>
                  </a:lnTo>
                  <a:cubicBezTo>
                    <a:pt x="91" y="583"/>
                    <a:pt x="23" y="741"/>
                    <a:pt x="23" y="877"/>
                  </a:cubicBezTo>
                  <a:lnTo>
                    <a:pt x="23" y="2801"/>
                  </a:lnTo>
                  <a:cubicBezTo>
                    <a:pt x="0" y="2869"/>
                    <a:pt x="46" y="2914"/>
                    <a:pt x="91" y="2959"/>
                  </a:cubicBezTo>
                  <a:lnTo>
                    <a:pt x="159" y="3005"/>
                  </a:lnTo>
                  <a:cubicBezTo>
                    <a:pt x="136" y="2959"/>
                    <a:pt x="113" y="2914"/>
                    <a:pt x="113" y="2869"/>
                  </a:cubicBezTo>
                  <a:lnTo>
                    <a:pt x="113" y="945"/>
                  </a:lnTo>
                  <a:cubicBezTo>
                    <a:pt x="113" y="787"/>
                    <a:pt x="204" y="651"/>
                    <a:pt x="317" y="560"/>
                  </a:cubicBezTo>
                  <a:lnTo>
                    <a:pt x="1177" y="85"/>
                  </a:lnTo>
                  <a:cubicBezTo>
                    <a:pt x="1188" y="74"/>
                    <a:pt x="1211" y="68"/>
                    <a:pt x="1237" y="68"/>
                  </a:cubicBezTo>
                  <a:cubicBezTo>
                    <a:pt x="1262" y="68"/>
                    <a:pt x="1290" y="74"/>
                    <a:pt x="1313" y="85"/>
                  </a:cubicBezTo>
                  <a:lnTo>
                    <a:pt x="1200" y="17"/>
                  </a:lnTo>
                  <a:cubicBezTo>
                    <a:pt x="1177" y="6"/>
                    <a:pt x="11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7" name="Google Shape;447;p2"/>
            <p:cNvSpPr/>
            <p:nvPr/>
          </p:nvSpPr>
          <p:spPr>
            <a:xfrm>
              <a:off x="9205719" y="15894779"/>
              <a:ext cx="255259" cy="609056"/>
            </a:xfrm>
            <a:custGeom>
              <a:avLst/>
              <a:gdLst/>
              <a:ahLst/>
              <a:cxnLst/>
              <a:rect l="l" t="t" r="r" b="b"/>
              <a:pathLst>
                <a:path w="1246" h="2973" extrusionOk="0">
                  <a:moveTo>
                    <a:pt x="1125" y="0"/>
                  </a:moveTo>
                  <a:cubicBezTo>
                    <a:pt x="1099" y="0"/>
                    <a:pt x="1071" y="9"/>
                    <a:pt x="1042" y="26"/>
                  </a:cubicBezTo>
                  <a:lnTo>
                    <a:pt x="204" y="502"/>
                  </a:lnTo>
                  <a:cubicBezTo>
                    <a:pt x="69" y="592"/>
                    <a:pt x="1" y="728"/>
                    <a:pt x="1" y="886"/>
                  </a:cubicBezTo>
                  <a:lnTo>
                    <a:pt x="1" y="2810"/>
                  </a:lnTo>
                  <a:cubicBezTo>
                    <a:pt x="1" y="2910"/>
                    <a:pt x="49" y="2973"/>
                    <a:pt x="120" y="2973"/>
                  </a:cubicBezTo>
                  <a:cubicBezTo>
                    <a:pt x="145" y="2973"/>
                    <a:pt x="174" y="2964"/>
                    <a:pt x="204" y="2946"/>
                  </a:cubicBezTo>
                  <a:lnTo>
                    <a:pt x="1042" y="2471"/>
                  </a:lnTo>
                  <a:cubicBezTo>
                    <a:pt x="1177" y="2380"/>
                    <a:pt x="1245" y="2244"/>
                    <a:pt x="1245" y="2086"/>
                  </a:cubicBezTo>
                  <a:lnTo>
                    <a:pt x="1245" y="185"/>
                  </a:lnTo>
                  <a:cubicBezTo>
                    <a:pt x="1245" y="68"/>
                    <a:pt x="1196" y="0"/>
                    <a:pt x="1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8" name="Google Shape;448;p2"/>
            <p:cNvSpPr/>
            <p:nvPr/>
          </p:nvSpPr>
          <p:spPr>
            <a:xfrm>
              <a:off x="9154708" y="16178310"/>
              <a:ext cx="32778" cy="153237"/>
            </a:xfrm>
            <a:custGeom>
              <a:avLst/>
              <a:gdLst/>
              <a:ahLst/>
              <a:cxnLst/>
              <a:rect l="l" t="t" r="r" b="b"/>
              <a:pathLst>
                <a:path w="160" h="748" extrusionOk="0">
                  <a:moveTo>
                    <a:pt x="46" y="0"/>
                  </a:moveTo>
                  <a:lnTo>
                    <a:pt x="46" y="91"/>
                  </a:lnTo>
                  <a:cubicBezTo>
                    <a:pt x="46" y="159"/>
                    <a:pt x="1" y="295"/>
                    <a:pt x="1" y="385"/>
                  </a:cubicBezTo>
                  <a:cubicBezTo>
                    <a:pt x="1" y="476"/>
                    <a:pt x="46" y="544"/>
                    <a:pt x="46" y="611"/>
                  </a:cubicBezTo>
                  <a:lnTo>
                    <a:pt x="46" y="679"/>
                  </a:lnTo>
                  <a:lnTo>
                    <a:pt x="159" y="747"/>
                  </a:lnTo>
                  <a:lnTo>
                    <a:pt x="159" y="634"/>
                  </a:lnTo>
                  <a:cubicBezTo>
                    <a:pt x="159" y="566"/>
                    <a:pt x="114" y="498"/>
                    <a:pt x="114" y="408"/>
                  </a:cubicBezTo>
                  <a:cubicBezTo>
                    <a:pt x="114" y="317"/>
                    <a:pt x="159" y="204"/>
                    <a:pt x="159" y="136"/>
                  </a:cubicBezTo>
                  <a:lnTo>
                    <a:pt x="159" y="46"/>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49" name="Google Shape;449;p2"/>
            <p:cNvSpPr/>
            <p:nvPr/>
          </p:nvSpPr>
          <p:spPr>
            <a:xfrm>
              <a:off x="9224362" y="15932473"/>
              <a:ext cx="222686" cy="187654"/>
            </a:xfrm>
            <a:custGeom>
              <a:avLst/>
              <a:gdLst/>
              <a:ahLst/>
              <a:cxnLst/>
              <a:rect l="l" t="t" r="r" b="b"/>
              <a:pathLst>
                <a:path w="1087" h="916" extrusionOk="0">
                  <a:moveTo>
                    <a:pt x="1064" y="1"/>
                  </a:moveTo>
                  <a:lnTo>
                    <a:pt x="996" y="46"/>
                  </a:lnTo>
                  <a:cubicBezTo>
                    <a:pt x="928" y="69"/>
                    <a:pt x="905" y="137"/>
                    <a:pt x="815" y="205"/>
                  </a:cubicBezTo>
                  <a:cubicBezTo>
                    <a:pt x="724" y="272"/>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61"/>
                  </a:lnTo>
                  <a:cubicBezTo>
                    <a:pt x="159" y="838"/>
                    <a:pt x="204" y="770"/>
                    <a:pt x="294" y="702"/>
                  </a:cubicBezTo>
                  <a:cubicBezTo>
                    <a:pt x="317" y="657"/>
                    <a:pt x="475" y="567"/>
                    <a:pt x="543" y="544"/>
                  </a:cubicBezTo>
                  <a:cubicBezTo>
                    <a:pt x="611" y="499"/>
                    <a:pt x="770" y="408"/>
                    <a:pt x="815" y="408"/>
                  </a:cubicBezTo>
                  <a:cubicBezTo>
                    <a:pt x="860" y="386"/>
                    <a:pt x="928" y="408"/>
                    <a:pt x="996" y="363"/>
                  </a:cubicBezTo>
                  <a:lnTo>
                    <a:pt x="1064" y="318"/>
                  </a:lnTo>
                  <a:cubicBezTo>
                    <a:pt x="1086" y="295"/>
                    <a:pt x="1086" y="272"/>
                    <a:pt x="1086" y="250"/>
                  </a:cubicBezTo>
                  <a:lnTo>
                    <a:pt x="1086" y="24"/>
                  </a:lnTo>
                  <a:cubicBezTo>
                    <a:pt x="1086" y="1"/>
                    <a:pt x="1064" y="1"/>
                    <a:pt x="1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0" name="Google Shape;450;p2"/>
            <p:cNvSpPr/>
            <p:nvPr/>
          </p:nvSpPr>
          <p:spPr>
            <a:xfrm>
              <a:off x="9224362" y="16020565"/>
              <a:ext cx="222686" cy="187654"/>
            </a:xfrm>
            <a:custGeom>
              <a:avLst/>
              <a:gdLst/>
              <a:ahLst/>
              <a:cxnLst/>
              <a:rect l="l" t="t" r="r" b="b"/>
              <a:pathLst>
                <a:path w="1087" h="916" extrusionOk="0">
                  <a:moveTo>
                    <a:pt x="1064" y="1"/>
                  </a:moveTo>
                  <a:lnTo>
                    <a:pt x="996" y="46"/>
                  </a:lnTo>
                  <a:cubicBezTo>
                    <a:pt x="928" y="69"/>
                    <a:pt x="905" y="137"/>
                    <a:pt x="815" y="205"/>
                  </a:cubicBezTo>
                  <a:cubicBezTo>
                    <a:pt x="724" y="272"/>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61"/>
                  </a:lnTo>
                  <a:cubicBezTo>
                    <a:pt x="159" y="838"/>
                    <a:pt x="204" y="770"/>
                    <a:pt x="294" y="702"/>
                  </a:cubicBezTo>
                  <a:cubicBezTo>
                    <a:pt x="317" y="657"/>
                    <a:pt x="475" y="567"/>
                    <a:pt x="543" y="544"/>
                  </a:cubicBezTo>
                  <a:cubicBezTo>
                    <a:pt x="611" y="499"/>
                    <a:pt x="770" y="408"/>
                    <a:pt x="815" y="408"/>
                  </a:cubicBezTo>
                  <a:cubicBezTo>
                    <a:pt x="860" y="386"/>
                    <a:pt x="928" y="408"/>
                    <a:pt x="996" y="363"/>
                  </a:cubicBezTo>
                  <a:lnTo>
                    <a:pt x="1064" y="318"/>
                  </a:lnTo>
                  <a:cubicBezTo>
                    <a:pt x="1086" y="295"/>
                    <a:pt x="1086" y="272"/>
                    <a:pt x="1086" y="250"/>
                  </a:cubicBezTo>
                  <a:lnTo>
                    <a:pt x="1086" y="24"/>
                  </a:lnTo>
                  <a:cubicBezTo>
                    <a:pt x="1086" y="1"/>
                    <a:pt x="1064" y="1"/>
                    <a:pt x="1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1" name="Google Shape;451;p2"/>
            <p:cNvSpPr/>
            <p:nvPr/>
          </p:nvSpPr>
          <p:spPr>
            <a:xfrm>
              <a:off x="9224362" y="16108656"/>
              <a:ext cx="222686" cy="187654"/>
            </a:xfrm>
            <a:custGeom>
              <a:avLst/>
              <a:gdLst/>
              <a:ahLst/>
              <a:cxnLst/>
              <a:rect l="l" t="t" r="r" b="b"/>
              <a:pathLst>
                <a:path w="1087" h="916" extrusionOk="0">
                  <a:moveTo>
                    <a:pt x="1064" y="1"/>
                  </a:moveTo>
                  <a:lnTo>
                    <a:pt x="996" y="46"/>
                  </a:lnTo>
                  <a:cubicBezTo>
                    <a:pt x="928" y="69"/>
                    <a:pt x="905" y="137"/>
                    <a:pt x="815" y="227"/>
                  </a:cubicBezTo>
                  <a:cubicBezTo>
                    <a:pt x="724" y="295"/>
                    <a:pt x="611" y="340"/>
                    <a:pt x="543" y="386"/>
                  </a:cubicBezTo>
                  <a:cubicBezTo>
                    <a:pt x="475" y="408"/>
                    <a:pt x="317" y="499"/>
                    <a:pt x="294" y="521"/>
                  </a:cubicBezTo>
                  <a:cubicBezTo>
                    <a:pt x="204" y="544"/>
                    <a:pt x="159" y="521"/>
                    <a:pt x="113" y="567"/>
                  </a:cubicBezTo>
                  <a:lnTo>
                    <a:pt x="45" y="589"/>
                  </a:lnTo>
                  <a:cubicBezTo>
                    <a:pt x="23" y="612"/>
                    <a:pt x="0" y="635"/>
                    <a:pt x="0" y="657"/>
                  </a:cubicBezTo>
                  <a:lnTo>
                    <a:pt x="0" y="884"/>
                  </a:lnTo>
                  <a:cubicBezTo>
                    <a:pt x="0" y="900"/>
                    <a:pt x="11" y="916"/>
                    <a:pt x="26" y="916"/>
                  </a:cubicBezTo>
                  <a:cubicBezTo>
                    <a:pt x="32" y="916"/>
                    <a:pt x="39" y="913"/>
                    <a:pt x="45" y="906"/>
                  </a:cubicBezTo>
                  <a:lnTo>
                    <a:pt x="113" y="884"/>
                  </a:lnTo>
                  <a:cubicBezTo>
                    <a:pt x="159" y="838"/>
                    <a:pt x="204" y="770"/>
                    <a:pt x="294" y="702"/>
                  </a:cubicBezTo>
                  <a:cubicBezTo>
                    <a:pt x="317" y="680"/>
                    <a:pt x="475" y="589"/>
                    <a:pt x="543" y="544"/>
                  </a:cubicBezTo>
                  <a:cubicBezTo>
                    <a:pt x="611" y="499"/>
                    <a:pt x="770" y="431"/>
                    <a:pt x="815" y="408"/>
                  </a:cubicBezTo>
                  <a:cubicBezTo>
                    <a:pt x="860" y="386"/>
                    <a:pt x="928" y="408"/>
                    <a:pt x="996" y="363"/>
                  </a:cubicBezTo>
                  <a:lnTo>
                    <a:pt x="1064" y="340"/>
                  </a:lnTo>
                  <a:cubicBezTo>
                    <a:pt x="1086" y="318"/>
                    <a:pt x="1086" y="272"/>
                    <a:pt x="1086" y="250"/>
                  </a:cubicBezTo>
                  <a:lnTo>
                    <a:pt x="1086" y="46"/>
                  </a:lnTo>
                  <a:cubicBezTo>
                    <a:pt x="1086" y="1"/>
                    <a:pt x="1064" y="1"/>
                    <a:pt x="1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2" name="Google Shape;452;p2"/>
            <p:cNvSpPr/>
            <p:nvPr/>
          </p:nvSpPr>
          <p:spPr>
            <a:xfrm>
              <a:off x="9224362" y="16196747"/>
              <a:ext cx="222686" cy="190317"/>
            </a:xfrm>
            <a:custGeom>
              <a:avLst/>
              <a:gdLst/>
              <a:ahLst/>
              <a:cxnLst/>
              <a:rect l="l" t="t" r="r" b="b"/>
              <a:pathLst>
                <a:path w="1087" h="929" extrusionOk="0">
                  <a:moveTo>
                    <a:pt x="1064" y="1"/>
                  </a:moveTo>
                  <a:lnTo>
                    <a:pt x="996" y="46"/>
                  </a:lnTo>
                  <a:cubicBezTo>
                    <a:pt x="928" y="69"/>
                    <a:pt x="905" y="137"/>
                    <a:pt x="815" y="205"/>
                  </a:cubicBezTo>
                  <a:cubicBezTo>
                    <a:pt x="724" y="295"/>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906"/>
                  </a:lnTo>
                  <a:cubicBezTo>
                    <a:pt x="0" y="929"/>
                    <a:pt x="23" y="929"/>
                    <a:pt x="45" y="929"/>
                  </a:cubicBezTo>
                  <a:lnTo>
                    <a:pt x="113" y="884"/>
                  </a:lnTo>
                  <a:cubicBezTo>
                    <a:pt x="159" y="861"/>
                    <a:pt x="204" y="793"/>
                    <a:pt x="294" y="725"/>
                  </a:cubicBezTo>
                  <a:cubicBezTo>
                    <a:pt x="317" y="680"/>
                    <a:pt x="475" y="589"/>
                    <a:pt x="543" y="544"/>
                  </a:cubicBezTo>
                  <a:cubicBezTo>
                    <a:pt x="611" y="521"/>
                    <a:pt x="770" y="431"/>
                    <a:pt x="815" y="408"/>
                  </a:cubicBezTo>
                  <a:cubicBezTo>
                    <a:pt x="860" y="408"/>
                    <a:pt x="928" y="408"/>
                    <a:pt x="996" y="386"/>
                  </a:cubicBezTo>
                  <a:lnTo>
                    <a:pt x="1064" y="340"/>
                  </a:lnTo>
                  <a:cubicBezTo>
                    <a:pt x="1086" y="318"/>
                    <a:pt x="1086" y="295"/>
                    <a:pt x="1086" y="272"/>
                  </a:cubicBezTo>
                  <a:lnTo>
                    <a:pt x="1086" y="46"/>
                  </a:lnTo>
                  <a:cubicBezTo>
                    <a:pt x="1086" y="1"/>
                    <a:pt x="1064" y="1"/>
                    <a:pt x="1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3" name="Google Shape;453;p2"/>
            <p:cNvSpPr/>
            <p:nvPr/>
          </p:nvSpPr>
          <p:spPr>
            <a:xfrm>
              <a:off x="9224362" y="16284839"/>
              <a:ext cx="222686" cy="187654"/>
            </a:xfrm>
            <a:custGeom>
              <a:avLst/>
              <a:gdLst/>
              <a:ahLst/>
              <a:cxnLst/>
              <a:rect l="l" t="t" r="r" b="b"/>
              <a:pathLst>
                <a:path w="1087" h="916" extrusionOk="0">
                  <a:moveTo>
                    <a:pt x="1064" y="1"/>
                  </a:moveTo>
                  <a:lnTo>
                    <a:pt x="996" y="46"/>
                  </a:lnTo>
                  <a:cubicBezTo>
                    <a:pt x="928" y="69"/>
                    <a:pt x="905" y="137"/>
                    <a:pt x="815" y="205"/>
                  </a:cubicBezTo>
                  <a:cubicBezTo>
                    <a:pt x="724" y="295"/>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84"/>
                  </a:lnTo>
                  <a:cubicBezTo>
                    <a:pt x="159" y="838"/>
                    <a:pt x="204" y="770"/>
                    <a:pt x="294" y="703"/>
                  </a:cubicBezTo>
                  <a:cubicBezTo>
                    <a:pt x="317" y="680"/>
                    <a:pt x="475" y="567"/>
                    <a:pt x="543" y="544"/>
                  </a:cubicBezTo>
                  <a:cubicBezTo>
                    <a:pt x="634" y="499"/>
                    <a:pt x="724" y="454"/>
                    <a:pt x="815" y="408"/>
                  </a:cubicBezTo>
                  <a:cubicBezTo>
                    <a:pt x="860" y="386"/>
                    <a:pt x="888" y="386"/>
                    <a:pt x="914" y="386"/>
                  </a:cubicBezTo>
                  <a:cubicBezTo>
                    <a:pt x="939" y="386"/>
                    <a:pt x="962" y="386"/>
                    <a:pt x="996" y="363"/>
                  </a:cubicBezTo>
                  <a:lnTo>
                    <a:pt x="1064" y="318"/>
                  </a:lnTo>
                  <a:cubicBezTo>
                    <a:pt x="1064" y="318"/>
                    <a:pt x="1086" y="272"/>
                    <a:pt x="1086" y="250"/>
                  </a:cubicBezTo>
                  <a:lnTo>
                    <a:pt x="1086" y="24"/>
                  </a:lnTo>
                  <a:cubicBezTo>
                    <a:pt x="1086" y="1"/>
                    <a:pt x="1064" y="1"/>
                    <a:pt x="1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4" name="Google Shape;454;p2"/>
            <p:cNvSpPr/>
            <p:nvPr/>
          </p:nvSpPr>
          <p:spPr>
            <a:xfrm>
              <a:off x="9303029" y="15946404"/>
              <a:ext cx="65146" cy="65146"/>
            </a:xfrm>
            <a:custGeom>
              <a:avLst/>
              <a:gdLst/>
              <a:ahLst/>
              <a:cxnLst/>
              <a:rect l="l" t="t" r="r" b="b"/>
              <a:pathLst>
                <a:path w="318" h="318" extrusionOk="0">
                  <a:moveTo>
                    <a:pt x="318" y="1"/>
                  </a:moveTo>
                  <a:lnTo>
                    <a:pt x="1" y="182"/>
                  </a:lnTo>
                  <a:lnTo>
                    <a:pt x="1" y="318"/>
                  </a:lnTo>
                  <a:lnTo>
                    <a:pt x="318" y="137"/>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5" name="Google Shape;455;p2"/>
            <p:cNvSpPr/>
            <p:nvPr/>
          </p:nvSpPr>
          <p:spPr>
            <a:xfrm>
              <a:off x="9150201" y="15909324"/>
              <a:ext cx="51011" cy="23354"/>
            </a:xfrm>
            <a:custGeom>
              <a:avLst/>
              <a:gdLst/>
              <a:ahLst/>
              <a:cxnLst/>
              <a:rect l="l" t="t" r="r" b="b"/>
              <a:pathLst>
                <a:path w="249" h="114" extrusionOk="0">
                  <a:moveTo>
                    <a:pt x="0" y="1"/>
                  </a:moveTo>
                  <a:lnTo>
                    <a:pt x="0" y="46"/>
                  </a:lnTo>
                  <a:cubicBezTo>
                    <a:pt x="0" y="91"/>
                    <a:pt x="68" y="114"/>
                    <a:pt x="113" y="114"/>
                  </a:cubicBezTo>
                  <a:cubicBezTo>
                    <a:pt x="181" y="114"/>
                    <a:pt x="249" y="91"/>
                    <a:pt x="249" y="46"/>
                  </a:cubicBezTo>
                  <a:lnTo>
                    <a:pt x="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6" name="Google Shape;456;p2"/>
            <p:cNvSpPr/>
            <p:nvPr/>
          </p:nvSpPr>
          <p:spPr>
            <a:xfrm>
              <a:off x="9150201" y="15895393"/>
              <a:ext cx="51011" cy="23354"/>
            </a:xfrm>
            <a:custGeom>
              <a:avLst/>
              <a:gdLst/>
              <a:ahLst/>
              <a:cxnLst/>
              <a:rect l="l" t="t" r="r" b="b"/>
              <a:pathLst>
                <a:path w="249" h="114" extrusionOk="0">
                  <a:moveTo>
                    <a:pt x="113" y="1"/>
                  </a:moveTo>
                  <a:cubicBezTo>
                    <a:pt x="68" y="1"/>
                    <a:pt x="0" y="23"/>
                    <a:pt x="0" y="69"/>
                  </a:cubicBezTo>
                  <a:cubicBezTo>
                    <a:pt x="0" y="91"/>
                    <a:pt x="68" y="114"/>
                    <a:pt x="113" y="114"/>
                  </a:cubicBezTo>
                  <a:cubicBezTo>
                    <a:pt x="181" y="114"/>
                    <a:pt x="249" y="91"/>
                    <a:pt x="249" y="69"/>
                  </a:cubicBezTo>
                  <a:cubicBezTo>
                    <a:pt x="249" y="23"/>
                    <a:pt x="181"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7" name="Google Shape;457;p2"/>
            <p:cNvSpPr/>
            <p:nvPr/>
          </p:nvSpPr>
          <p:spPr>
            <a:xfrm>
              <a:off x="9247499" y="15849074"/>
              <a:ext cx="51000" cy="28075"/>
            </a:xfrm>
            <a:custGeom>
              <a:avLst/>
              <a:gdLst/>
              <a:ahLst/>
              <a:cxnLst/>
              <a:rect l="l" t="t" r="r" b="b"/>
              <a:pathLst>
                <a:path w="227" h="114" extrusionOk="0">
                  <a:moveTo>
                    <a:pt x="0" y="0"/>
                  </a:moveTo>
                  <a:lnTo>
                    <a:pt x="0" y="68"/>
                  </a:lnTo>
                  <a:cubicBezTo>
                    <a:pt x="0" y="91"/>
                    <a:pt x="46" y="113"/>
                    <a:pt x="113" y="113"/>
                  </a:cubicBezTo>
                  <a:cubicBezTo>
                    <a:pt x="181" y="113"/>
                    <a:pt x="227" y="91"/>
                    <a:pt x="227" y="68"/>
                  </a:cubicBezTo>
                  <a:lnTo>
                    <a:pt x="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8" name="Google Shape;458;p2"/>
            <p:cNvSpPr/>
            <p:nvPr/>
          </p:nvSpPr>
          <p:spPr>
            <a:xfrm>
              <a:off x="9247511" y="15839875"/>
              <a:ext cx="51216" cy="28066"/>
            </a:xfrm>
            <a:custGeom>
              <a:avLst/>
              <a:gdLst/>
              <a:ahLst/>
              <a:cxnLst/>
              <a:rect l="l" t="t" r="r" b="b"/>
              <a:pathLst>
                <a:path w="250" h="137" extrusionOk="0">
                  <a:moveTo>
                    <a:pt x="113" y="0"/>
                  </a:moveTo>
                  <a:cubicBezTo>
                    <a:pt x="46" y="0"/>
                    <a:pt x="0" y="23"/>
                    <a:pt x="0" y="68"/>
                  </a:cubicBezTo>
                  <a:cubicBezTo>
                    <a:pt x="0" y="113"/>
                    <a:pt x="46" y="136"/>
                    <a:pt x="113" y="136"/>
                  </a:cubicBezTo>
                  <a:cubicBezTo>
                    <a:pt x="181" y="136"/>
                    <a:pt x="249" y="91"/>
                    <a:pt x="249" y="68"/>
                  </a:cubicBezTo>
                  <a:cubicBezTo>
                    <a:pt x="249" y="23"/>
                    <a:pt x="181"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59" name="Google Shape;459;p2"/>
            <p:cNvSpPr/>
            <p:nvPr/>
          </p:nvSpPr>
          <p:spPr>
            <a:xfrm>
              <a:off x="9168639" y="15563924"/>
              <a:ext cx="111445" cy="345603"/>
            </a:xfrm>
            <a:custGeom>
              <a:avLst/>
              <a:gdLst/>
              <a:ahLst/>
              <a:cxnLst/>
              <a:rect l="l" t="t" r="r" b="b"/>
              <a:pathLst>
                <a:path w="544" h="1687" extrusionOk="0">
                  <a:moveTo>
                    <a:pt x="385" y="1"/>
                  </a:moveTo>
                  <a:cubicBezTo>
                    <a:pt x="363" y="1"/>
                    <a:pt x="340" y="12"/>
                    <a:pt x="317" y="35"/>
                  </a:cubicBezTo>
                  <a:lnTo>
                    <a:pt x="204" y="80"/>
                  </a:lnTo>
                  <a:cubicBezTo>
                    <a:pt x="68" y="170"/>
                    <a:pt x="1" y="306"/>
                    <a:pt x="1" y="465"/>
                  </a:cubicBezTo>
                  <a:lnTo>
                    <a:pt x="1" y="1664"/>
                  </a:lnTo>
                  <a:cubicBezTo>
                    <a:pt x="1" y="1664"/>
                    <a:pt x="1" y="1687"/>
                    <a:pt x="46" y="1687"/>
                  </a:cubicBezTo>
                  <a:cubicBezTo>
                    <a:pt x="68" y="1687"/>
                    <a:pt x="68" y="1687"/>
                    <a:pt x="68" y="1664"/>
                  </a:cubicBezTo>
                  <a:lnTo>
                    <a:pt x="68" y="465"/>
                  </a:lnTo>
                  <a:cubicBezTo>
                    <a:pt x="91" y="351"/>
                    <a:pt x="136" y="238"/>
                    <a:pt x="250" y="170"/>
                  </a:cubicBezTo>
                  <a:lnTo>
                    <a:pt x="340" y="102"/>
                  </a:lnTo>
                  <a:lnTo>
                    <a:pt x="408" y="102"/>
                  </a:lnTo>
                  <a:cubicBezTo>
                    <a:pt x="431" y="102"/>
                    <a:pt x="453" y="148"/>
                    <a:pt x="453" y="193"/>
                  </a:cubicBezTo>
                  <a:lnTo>
                    <a:pt x="453" y="1393"/>
                  </a:lnTo>
                  <a:cubicBezTo>
                    <a:pt x="453" y="1393"/>
                    <a:pt x="476" y="1415"/>
                    <a:pt x="498" y="1415"/>
                  </a:cubicBezTo>
                  <a:cubicBezTo>
                    <a:pt x="521" y="1415"/>
                    <a:pt x="544" y="1415"/>
                    <a:pt x="544" y="1393"/>
                  </a:cubicBezTo>
                  <a:lnTo>
                    <a:pt x="544" y="193"/>
                  </a:lnTo>
                  <a:cubicBezTo>
                    <a:pt x="544" y="125"/>
                    <a:pt x="521" y="57"/>
                    <a:pt x="453" y="35"/>
                  </a:cubicBezTo>
                  <a:cubicBezTo>
                    <a:pt x="431" y="12"/>
                    <a:pt x="408" y="1"/>
                    <a:pt x="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0" name="Google Shape;460;p2"/>
            <p:cNvSpPr/>
            <p:nvPr/>
          </p:nvSpPr>
          <p:spPr>
            <a:xfrm>
              <a:off x="9015606" y="15492017"/>
              <a:ext cx="241328" cy="149754"/>
            </a:xfrm>
            <a:custGeom>
              <a:avLst/>
              <a:gdLst/>
              <a:ahLst/>
              <a:cxnLst/>
              <a:rect l="l" t="t" r="r" b="b"/>
              <a:pathLst>
                <a:path w="1178" h="731" extrusionOk="0">
                  <a:moveTo>
                    <a:pt x="182" y="1"/>
                  </a:moveTo>
                  <a:cubicBezTo>
                    <a:pt x="182" y="1"/>
                    <a:pt x="1" y="227"/>
                    <a:pt x="69" y="386"/>
                  </a:cubicBezTo>
                  <a:cubicBezTo>
                    <a:pt x="91" y="453"/>
                    <a:pt x="182" y="476"/>
                    <a:pt x="318" y="476"/>
                  </a:cubicBezTo>
                  <a:cubicBezTo>
                    <a:pt x="385" y="499"/>
                    <a:pt x="521" y="499"/>
                    <a:pt x="567" y="499"/>
                  </a:cubicBezTo>
                  <a:cubicBezTo>
                    <a:pt x="612" y="499"/>
                    <a:pt x="634" y="499"/>
                    <a:pt x="657" y="544"/>
                  </a:cubicBezTo>
                  <a:cubicBezTo>
                    <a:pt x="680" y="589"/>
                    <a:pt x="725" y="635"/>
                    <a:pt x="770" y="680"/>
                  </a:cubicBezTo>
                  <a:cubicBezTo>
                    <a:pt x="770" y="680"/>
                    <a:pt x="793" y="612"/>
                    <a:pt x="815" y="589"/>
                  </a:cubicBezTo>
                  <a:cubicBezTo>
                    <a:pt x="838" y="589"/>
                    <a:pt x="883" y="635"/>
                    <a:pt x="883" y="657"/>
                  </a:cubicBezTo>
                  <a:cubicBezTo>
                    <a:pt x="861" y="680"/>
                    <a:pt x="861" y="702"/>
                    <a:pt x="838" y="725"/>
                  </a:cubicBezTo>
                  <a:cubicBezTo>
                    <a:pt x="854" y="729"/>
                    <a:pt x="870" y="731"/>
                    <a:pt x="886" y="731"/>
                  </a:cubicBezTo>
                  <a:cubicBezTo>
                    <a:pt x="960" y="731"/>
                    <a:pt x="1031" y="690"/>
                    <a:pt x="1087" y="635"/>
                  </a:cubicBezTo>
                  <a:cubicBezTo>
                    <a:pt x="1178" y="499"/>
                    <a:pt x="1132" y="431"/>
                    <a:pt x="997" y="363"/>
                  </a:cubicBezTo>
                  <a:cubicBezTo>
                    <a:pt x="838" y="295"/>
                    <a:pt x="680" y="227"/>
                    <a:pt x="544" y="159"/>
                  </a:cubicBezTo>
                  <a:cubicBezTo>
                    <a:pt x="431" y="91"/>
                    <a:pt x="318" y="46"/>
                    <a:pt x="182" y="1"/>
                  </a:cubicBezTo>
                  <a:close/>
                </a:path>
              </a:pathLst>
            </a:custGeom>
            <a:solidFill>
              <a:srgbClr val="F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1" name="Google Shape;461;p2"/>
            <p:cNvSpPr/>
            <p:nvPr/>
          </p:nvSpPr>
          <p:spPr>
            <a:xfrm>
              <a:off x="8969307" y="15227743"/>
              <a:ext cx="102226" cy="343350"/>
            </a:xfrm>
            <a:custGeom>
              <a:avLst/>
              <a:gdLst/>
              <a:ahLst/>
              <a:cxnLst/>
              <a:rect l="l" t="t" r="r" b="b"/>
              <a:pathLst>
                <a:path w="499" h="1676" extrusionOk="0">
                  <a:moveTo>
                    <a:pt x="136" y="1"/>
                  </a:moveTo>
                  <a:lnTo>
                    <a:pt x="0" y="318"/>
                  </a:lnTo>
                  <a:cubicBezTo>
                    <a:pt x="0" y="318"/>
                    <a:pt x="23" y="929"/>
                    <a:pt x="68" y="1540"/>
                  </a:cubicBezTo>
                  <a:cubicBezTo>
                    <a:pt x="91" y="1608"/>
                    <a:pt x="159" y="1653"/>
                    <a:pt x="227" y="1676"/>
                  </a:cubicBezTo>
                  <a:cubicBezTo>
                    <a:pt x="317" y="1676"/>
                    <a:pt x="430" y="1630"/>
                    <a:pt x="476" y="1540"/>
                  </a:cubicBezTo>
                  <a:cubicBezTo>
                    <a:pt x="498" y="1155"/>
                    <a:pt x="498" y="770"/>
                    <a:pt x="453" y="408"/>
                  </a:cubicBezTo>
                  <a:cubicBezTo>
                    <a:pt x="385" y="250"/>
                    <a:pt x="272" y="114"/>
                    <a:pt x="136" y="1"/>
                  </a:cubicBezTo>
                  <a:close/>
                </a:path>
              </a:pathLst>
            </a:custGeom>
            <a:solidFill>
              <a:srgbClr val="F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2" name="Google Shape;462;p2"/>
            <p:cNvSpPr/>
            <p:nvPr/>
          </p:nvSpPr>
          <p:spPr>
            <a:xfrm>
              <a:off x="8630874" y="15969554"/>
              <a:ext cx="268984" cy="478149"/>
            </a:xfrm>
            <a:custGeom>
              <a:avLst/>
              <a:gdLst/>
              <a:ahLst/>
              <a:cxnLst/>
              <a:rect l="l" t="t" r="r" b="b"/>
              <a:pathLst>
                <a:path w="1313" h="2334" extrusionOk="0">
                  <a:moveTo>
                    <a:pt x="815" y="1"/>
                  </a:moveTo>
                  <a:cubicBezTo>
                    <a:pt x="498" y="137"/>
                    <a:pt x="362" y="703"/>
                    <a:pt x="317" y="929"/>
                  </a:cubicBezTo>
                  <a:cubicBezTo>
                    <a:pt x="294" y="1110"/>
                    <a:pt x="249" y="1314"/>
                    <a:pt x="204" y="1495"/>
                  </a:cubicBezTo>
                  <a:cubicBezTo>
                    <a:pt x="181" y="1563"/>
                    <a:pt x="91" y="1563"/>
                    <a:pt x="46" y="1608"/>
                  </a:cubicBezTo>
                  <a:cubicBezTo>
                    <a:pt x="0" y="1676"/>
                    <a:pt x="68" y="1766"/>
                    <a:pt x="91" y="1834"/>
                  </a:cubicBezTo>
                  <a:cubicBezTo>
                    <a:pt x="91" y="2015"/>
                    <a:pt x="181" y="2174"/>
                    <a:pt x="340" y="2287"/>
                  </a:cubicBezTo>
                  <a:cubicBezTo>
                    <a:pt x="379" y="2316"/>
                    <a:pt x="419" y="2333"/>
                    <a:pt x="455" y="2333"/>
                  </a:cubicBezTo>
                  <a:cubicBezTo>
                    <a:pt x="501" y="2333"/>
                    <a:pt x="541" y="2305"/>
                    <a:pt x="566" y="2242"/>
                  </a:cubicBezTo>
                  <a:cubicBezTo>
                    <a:pt x="589" y="2151"/>
                    <a:pt x="589" y="2151"/>
                    <a:pt x="543" y="2083"/>
                  </a:cubicBezTo>
                  <a:cubicBezTo>
                    <a:pt x="476" y="1947"/>
                    <a:pt x="430" y="1811"/>
                    <a:pt x="430" y="1653"/>
                  </a:cubicBezTo>
                  <a:cubicBezTo>
                    <a:pt x="634" y="1223"/>
                    <a:pt x="883" y="838"/>
                    <a:pt x="1177" y="454"/>
                  </a:cubicBezTo>
                  <a:cubicBezTo>
                    <a:pt x="1222" y="408"/>
                    <a:pt x="1245" y="340"/>
                    <a:pt x="1290" y="273"/>
                  </a:cubicBezTo>
                  <a:cubicBezTo>
                    <a:pt x="1313" y="227"/>
                    <a:pt x="815" y="1"/>
                    <a:pt x="815" y="1"/>
                  </a:cubicBezTo>
                  <a:close/>
                </a:path>
              </a:pathLst>
            </a:custGeom>
            <a:solidFill>
              <a:srgbClr val="F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3" name="Google Shape;463;p2"/>
            <p:cNvSpPr/>
            <p:nvPr/>
          </p:nvSpPr>
          <p:spPr>
            <a:xfrm>
              <a:off x="8969307" y="16437872"/>
              <a:ext cx="218179" cy="167168"/>
            </a:xfrm>
            <a:custGeom>
              <a:avLst/>
              <a:gdLst/>
              <a:ahLst/>
              <a:cxnLst/>
              <a:rect l="l" t="t" r="r" b="b"/>
              <a:pathLst>
                <a:path w="1065" h="816" extrusionOk="0">
                  <a:moveTo>
                    <a:pt x="521" y="1"/>
                  </a:moveTo>
                  <a:lnTo>
                    <a:pt x="136" y="114"/>
                  </a:lnTo>
                  <a:cubicBezTo>
                    <a:pt x="136" y="182"/>
                    <a:pt x="114" y="272"/>
                    <a:pt x="68" y="363"/>
                  </a:cubicBezTo>
                  <a:cubicBezTo>
                    <a:pt x="0" y="453"/>
                    <a:pt x="114" y="521"/>
                    <a:pt x="340" y="634"/>
                  </a:cubicBezTo>
                  <a:cubicBezTo>
                    <a:pt x="566" y="770"/>
                    <a:pt x="611" y="816"/>
                    <a:pt x="725" y="816"/>
                  </a:cubicBezTo>
                  <a:cubicBezTo>
                    <a:pt x="838" y="816"/>
                    <a:pt x="1064" y="816"/>
                    <a:pt x="906" y="634"/>
                  </a:cubicBezTo>
                  <a:cubicBezTo>
                    <a:pt x="793" y="544"/>
                    <a:pt x="702" y="431"/>
                    <a:pt x="589" y="340"/>
                  </a:cubicBezTo>
                  <a:cubicBezTo>
                    <a:pt x="544" y="227"/>
                    <a:pt x="521" y="114"/>
                    <a:pt x="521" y="1"/>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4" name="Google Shape;464;p2"/>
            <p:cNvSpPr/>
            <p:nvPr/>
          </p:nvSpPr>
          <p:spPr>
            <a:xfrm>
              <a:off x="8969307" y="16498102"/>
              <a:ext cx="231904" cy="134800"/>
            </a:xfrm>
            <a:custGeom>
              <a:avLst/>
              <a:gdLst/>
              <a:ahLst/>
              <a:cxnLst/>
              <a:rect l="l" t="t" r="r" b="b"/>
              <a:pathLst>
                <a:path w="1132" h="658" extrusionOk="0">
                  <a:moveTo>
                    <a:pt x="91" y="1"/>
                  </a:moveTo>
                  <a:cubicBezTo>
                    <a:pt x="91" y="1"/>
                    <a:pt x="46" y="92"/>
                    <a:pt x="23" y="182"/>
                  </a:cubicBezTo>
                  <a:cubicBezTo>
                    <a:pt x="0" y="250"/>
                    <a:pt x="204" y="340"/>
                    <a:pt x="317" y="408"/>
                  </a:cubicBezTo>
                  <a:cubicBezTo>
                    <a:pt x="408" y="454"/>
                    <a:pt x="589" y="657"/>
                    <a:pt x="793" y="657"/>
                  </a:cubicBezTo>
                  <a:cubicBezTo>
                    <a:pt x="1019" y="635"/>
                    <a:pt x="1132" y="499"/>
                    <a:pt x="1041" y="408"/>
                  </a:cubicBezTo>
                  <a:cubicBezTo>
                    <a:pt x="996" y="340"/>
                    <a:pt x="928" y="295"/>
                    <a:pt x="838" y="273"/>
                  </a:cubicBezTo>
                  <a:lnTo>
                    <a:pt x="838" y="273"/>
                  </a:lnTo>
                  <a:cubicBezTo>
                    <a:pt x="838" y="273"/>
                    <a:pt x="883" y="386"/>
                    <a:pt x="725" y="386"/>
                  </a:cubicBezTo>
                  <a:cubicBezTo>
                    <a:pt x="566" y="386"/>
                    <a:pt x="430" y="318"/>
                    <a:pt x="317" y="227"/>
                  </a:cubicBezTo>
                  <a:cubicBezTo>
                    <a:pt x="159" y="114"/>
                    <a:pt x="227"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5" name="Google Shape;465;p2"/>
            <p:cNvSpPr/>
            <p:nvPr/>
          </p:nvSpPr>
          <p:spPr>
            <a:xfrm>
              <a:off x="8654023" y="15552451"/>
              <a:ext cx="389648" cy="772127"/>
            </a:xfrm>
            <a:custGeom>
              <a:avLst/>
              <a:gdLst/>
              <a:ahLst/>
              <a:cxnLst/>
              <a:rect l="l" t="t" r="r" b="b"/>
              <a:pathLst>
                <a:path w="1902" h="3769" extrusionOk="0">
                  <a:moveTo>
                    <a:pt x="1788" y="0"/>
                  </a:moveTo>
                  <a:cubicBezTo>
                    <a:pt x="1675" y="91"/>
                    <a:pt x="1426" y="430"/>
                    <a:pt x="1313" y="430"/>
                  </a:cubicBezTo>
                  <a:cubicBezTo>
                    <a:pt x="1256" y="441"/>
                    <a:pt x="1206" y="447"/>
                    <a:pt x="1155" y="447"/>
                  </a:cubicBezTo>
                  <a:cubicBezTo>
                    <a:pt x="1104" y="447"/>
                    <a:pt x="1053" y="441"/>
                    <a:pt x="996" y="430"/>
                  </a:cubicBezTo>
                  <a:cubicBezTo>
                    <a:pt x="883" y="566"/>
                    <a:pt x="793" y="543"/>
                    <a:pt x="725" y="702"/>
                  </a:cubicBezTo>
                  <a:cubicBezTo>
                    <a:pt x="657" y="905"/>
                    <a:pt x="634" y="1109"/>
                    <a:pt x="657" y="1313"/>
                  </a:cubicBezTo>
                  <a:cubicBezTo>
                    <a:pt x="611" y="1516"/>
                    <a:pt x="589" y="1743"/>
                    <a:pt x="611" y="1946"/>
                  </a:cubicBezTo>
                  <a:cubicBezTo>
                    <a:pt x="317" y="2241"/>
                    <a:pt x="23" y="3372"/>
                    <a:pt x="0" y="3531"/>
                  </a:cubicBezTo>
                  <a:cubicBezTo>
                    <a:pt x="57" y="3681"/>
                    <a:pt x="191" y="3769"/>
                    <a:pt x="338" y="3769"/>
                  </a:cubicBezTo>
                  <a:cubicBezTo>
                    <a:pt x="368" y="3769"/>
                    <a:pt x="399" y="3765"/>
                    <a:pt x="430" y="3757"/>
                  </a:cubicBezTo>
                  <a:cubicBezTo>
                    <a:pt x="611" y="3553"/>
                    <a:pt x="1336" y="2014"/>
                    <a:pt x="1404" y="1924"/>
                  </a:cubicBezTo>
                  <a:cubicBezTo>
                    <a:pt x="1607" y="1652"/>
                    <a:pt x="1766" y="1313"/>
                    <a:pt x="1834" y="973"/>
                  </a:cubicBezTo>
                  <a:cubicBezTo>
                    <a:pt x="1902" y="656"/>
                    <a:pt x="1879" y="317"/>
                    <a:pt x="1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6" name="Google Shape;466;p2"/>
            <p:cNvSpPr/>
            <p:nvPr/>
          </p:nvSpPr>
          <p:spPr>
            <a:xfrm>
              <a:off x="8728184" y="15598751"/>
              <a:ext cx="366499" cy="890332"/>
            </a:xfrm>
            <a:custGeom>
              <a:avLst/>
              <a:gdLst/>
              <a:ahLst/>
              <a:cxnLst/>
              <a:rect l="l" t="t" r="r" b="b"/>
              <a:pathLst>
                <a:path w="1789" h="4346" extrusionOk="0">
                  <a:moveTo>
                    <a:pt x="453" y="0"/>
                  </a:moveTo>
                  <a:cubicBezTo>
                    <a:pt x="204" y="317"/>
                    <a:pt x="1" y="815"/>
                    <a:pt x="295" y="1155"/>
                  </a:cubicBezTo>
                  <a:cubicBezTo>
                    <a:pt x="340" y="1404"/>
                    <a:pt x="431" y="1607"/>
                    <a:pt x="589" y="1811"/>
                  </a:cubicBezTo>
                  <a:cubicBezTo>
                    <a:pt x="702" y="1969"/>
                    <a:pt x="1019" y="2377"/>
                    <a:pt x="1019" y="2377"/>
                  </a:cubicBezTo>
                  <a:cubicBezTo>
                    <a:pt x="951" y="2580"/>
                    <a:pt x="928" y="2807"/>
                    <a:pt x="974" y="3010"/>
                  </a:cubicBezTo>
                  <a:cubicBezTo>
                    <a:pt x="1019" y="3395"/>
                    <a:pt x="1200" y="4278"/>
                    <a:pt x="1200" y="4278"/>
                  </a:cubicBezTo>
                  <a:cubicBezTo>
                    <a:pt x="1291" y="4323"/>
                    <a:pt x="1387" y="4346"/>
                    <a:pt x="1483" y="4346"/>
                  </a:cubicBezTo>
                  <a:cubicBezTo>
                    <a:pt x="1579" y="4346"/>
                    <a:pt x="1675" y="4323"/>
                    <a:pt x="1766" y="4278"/>
                  </a:cubicBezTo>
                  <a:cubicBezTo>
                    <a:pt x="1766" y="3373"/>
                    <a:pt x="1788" y="2445"/>
                    <a:pt x="1766" y="2264"/>
                  </a:cubicBezTo>
                  <a:cubicBezTo>
                    <a:pt x="1743" y="2060"/>
                    <a:pt x="1268" y="1019"/>
                    <a:pt x="1223" y="883"/>
                  </a:cubicBezTo>
                  <a:cubicBezTo>
                    <a:pt x="1313" y="747"/>
                    <a:pt x="1336" y="566"/>
                    <a:pt x="1313" y="408"/>
                  </a:cubicBezTo>
                  <a:cubicBezTo>
                    <a:pt x="1109" y="385"/>
                    <a:pt x="906" y="317"/>
                    <a:pt x="725" y="227"/>
                  </a:cubicBezTo>
                  <a:cubicBezTo>
                    <a:pt x="612" y="181"/>
                    <a:pt x="521" y="91"/>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7" name="Google Shape;467;p2"/>
            <p:cNvSpPr/>
            <p:nvPr/>
          </p:nvSpPr>
          <p:spPr>
            <a:xfrm>
              <a:off x="8788413" y="15233684"/>
              <a:ext cx="306269" cy="485524"/>
            </a:xfrm>
            <a:custGeom>
              <a:avLst/>
              <a:gdLst/>
              <a:ahLst/>
              <a:cxnLst/>
              <a:rect l="l" t="t" r="r" b="b"/>
              <a:pathLst>
                <a:path w="1495" h="2370" extrusionOk="0">
                  <a:moveTo>
                    <a:pt x="896" y="1"/>
                  </a:moveTo>
                  <a:cubicBezTo>
                    <a:pt x="858" y="1"/>
                    <a:pt x="730" y="47"/>
                    <a:pt x="385" y="266"/>
                  </a:cubicBezTo>
                  <a:cubicBezTo>
                    <a:pt x="182" y="357"/>
                    <a:pt x="23" y="538"/>
                    <a:pt x="1" y="764"/>
                  </a:cubicBezTo>
                  <a:cubicBezTo>
                    <a:pt x="23" y="968"/>
                    <a:pt x="69" y="1171"/>
                    <a:pt x="137" y="1352"/>
                  </a:cubicBezTo>
                  <a:cubicBezTo>
                    <a:pt x="159" y="1601"/>
                    <a:pt x="114" y="1828"/>
                    <a:pt x="46" y="2054"/>
                  </a:cubicBezTo>
                  <a:cubicBezTo>
                    <a:pt x="180" y="2255"/>
                    <a:pt x="401" y="2369"/>
                    <a:pt x="635" y="2369"/>
                  </a:cubicBezTo>
                  <a:cubicBezTo>
                    <a:pt x="717" y="2369"/>
                    <a:pt x="801" y="2355"/>
                    <a:pt x="883" y="2326"/>
                  </a:cubicBezTo>
                  <a:cubicBezTo>
                    <a:pt x="1155" y="2280"/>
                    <a:pt x="1223" y="2122"/>
                    <a:pt x="1223" y="1963"/>
                  </a:cubicBezTo>
                  <a:cubicBezTo>
                    <a:pt x="1200" y="1692"/>
                    <a:pt x="1246" y="1420"/>
                    <a:pt x="1313" y="1149"/>
                  </a:cubicBezTo>
                  <a:cubicBezTo>
                    <a:pt x="1359" y="1058"/>
                    <a:pt x="1494" y="945"/>
                    <a:pt x="1427" y="764"/>
                  </a:cubicBezTo>
                  <a:cubicBezTo>
                    <a:pt x="1359" y="606"/>
                    <a:pt x="1268" y="492"/>
                    <a:pt x="1178" y="357"/>
                  </a:cubicBezTo>
                  <a:cubicBezTo>
                    <a:pt x="1087" y="243"/>
                    <a:pt x="1019" y="130"/>
                    <a:pt x="906" y="17"/>
                  </a:cubicBezTo>
                  <a:cubicBezTo>
                    <a:pt x="913" y="10"/>
                    <a:pt x="914" y="1"/>
                    <a:pt x="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8" name="Google Shape;468;p2"/>
            <p:cNvSpPr/>
            <p:nvPr/>
          </p:nvSpPr>
          <p:spPr>
            <a:xfrm>
              <a:off x="8858067" y="15223236"/>
              <a:ext cx="157744" cy="180894"/>
            </a:xfrm>
            <a:custGeom>
              <a:avLst/>
              <a:gdLst/>
              <a:ahLst/>
              <a:cxnLst/>
              <a:rect l="l" t="t" r="r" b="b"/>
              <a:pathLst>
                <a:path w="770" h="883" extrusionOk="0">
                  <a:moveTo>
                    <a:pt x="136" y="0"/>
                  </a:moveTo>
                  <a:cubicBezTo>
                    <a:pt x="136" y="91"/>
                    <a:pt x="91" y="181"/>
                    <a:pt x="68" y="272"/>
                  </a:cubicBezTo>
                  <a:cubicBezTo>
                    <a:pt x="0" y="362"/>
                    <a:pt x="91" y="521"/>
                    <a:pt x="249" y="611"/>
                  </a:cubicBezTo>
                  <a:cubicBezTo>
                    <a:pt x="430" y="679"/>
                    <a:pt x="611" y="770"/>
                    <a:pt x="770" y="883"/>
                  </a:cubicBezTo>
                  <a:cubicBezTo>
                    <a:pt x="770" y="679"/>
                    <a:pt x="747" y="498"/>
                    <a:pt x="657" y="317"/>
                  </a:cubicBezTo>
                  <a:cubicBezTo>
                    <a:pt x="566" y="113"/>
                    <a:pt x="589" y="113"/>
                    <a:pt x="589" y="0"/>
                  </a:cubicBezTo>
                  <a:lnTo>
                    <a:pt x="589" y="0"/>
                  </a:lnTo>
                  <a:cubicBezTo>
                    <a:pt x="509" y="11"/>
                    <a:pt x="436" y="17"/>
                    <a:pt x="362" y="17"/>
                  </a:cubicBezTo>
                  <a:cubicBezTo>
                    <a:pt x="289" y="17"/>
                    <a:pt x="215" y="11"/>
                    <a:pt x="136" y="0"/>
                  </a:cubicBezTo>
                  <a:close/>
                </a:path>
              </a:pathLst>
            </a:custGeom>
            <a:solidFill>
              <a:srgbClr val="F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69" name="Google Shape;469;p2"/>
            <p:cNvSpPr/>
            <p:nvPr/>
          </p:nvSpPr>
          <p:spPr>
            <a:xfrm>
              <a:off x="8621450" y="16289551"/>
              <a:ext cx="167168" cy="171880"/>
            </a:xfrm>
            <a:custGeom>
              <a:avLst/>
              <a:gdLst/>
              <a:ahLst/>
              <a:cxnLst/>
              <a:rect l="l" t="t" r="r" b="b"/>
              <a:pathLst>
                <a:path w="816" h="839" extrusionOk="0">
                  <a:moveTo>
                    <a:pt x="137" y="1"/>
                  </a:moveTo>
                  <a:cubicBezTo>
                    <a:pt x="24" y="68"/>
                    <a:pt x="1" y="227"/>
                    <a:pt x="69" y="340"/>
                  </a:cubicBezTo>
                  <a:cubicBezTo>
                    <a:pt x="159" y="476"/>
                    <a:pt x="182" y="747"/>
                    <a:pt x="273" y="793"/>
                  </a:cubicBezTo>
                  <a:cubicBezTo>
                    <a:pt x="342" y="822"/>
                    <a:pt x="415" y="839"/>
                    <a:pt x="485" y="839"/>
                  </a:cubicBezTo>
                  <a:cubicBezTo>
                    <a:pt x="576" y="839"/>
                    <a:pt x="661" y="811"/>
                    <a:pt x="725" y="747"/>
                  </a:cubicBezTo>
                  <a:cubicBezTo>
                    <a:pt x="816" y="634"/>
                    <a:pt x="589" y="521"/>
                    <a:pt x="589" y="521"/>
                  </a:cubicBezTo>
                  <a:cubicBezTo>
                    <a:pt x="589" y="521"/>
                    <a:pt x="497" y="595"/>
                    <a:pt x="406" y="595"/>
                  </a:cubicBezTo>
                  <a:cubicBezTo>
                    <a:pt x="355" y="595"/>
                    <a:pt x="305" y="572"/>
                    <a:pt x="273" y="498"/>
                  </a:cubicBezTo>
                  <a:cubicBezTo>
                    <a:pt x="205" y="340"/>
                    <a:pt x="159" y="182"/>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0" name="Google Shape;470;p2"/>
            <p:cNvSpPr/>
            <p:nvPr/>
          </p:nvSpPr>
          <p:spPr>
            <a:xfrm>
              <a:off x="8718965" y="15573143"/>
              <a:ext cx="268984" cy="170446"/>
            </a:xfrm>
            <a:custGeom>
              <a:avLst/>
              <a:gdLst/>
              <a:ahLst/>
              <a:cxnLst/>
              <a:rect l="l" t="t" r="r" b="b"/>
              <a:pathLst>
                <a:path w="1313" h="832" extrusionOk="0">
                  <a:moveTo>
                    <a:pt x="1079" y="1"/>
                  </a:moveTo>
                  <a:cubicBezTo>
                    <a:pt x="1060" y="1"/>
                    <a:pt x="1040" y="4"/>
                    <a:pt x="1019" y="12"/>
                  </a:cubicBezTo>
                  <a:cubicBezTo>
                    <a:pt x="815" y="80"/>
                    <a:pt x="136" y="284"/>
                    <a:pt x="91" y="306"/>
                  </a:cubicBezTo>
                  <a:cubicBezTo>
                    <a:pt x="0" y="329"/>
                    <a:pt x="46" y="691"/>
                    <a:pt x="136" y="782"/>
                  </a:cubicBezTo>
                  <a:cubicBezTo>
                    <a:pt x="171" y="816"/>
                    <a:pt x="218" y="831"/>
                    <a:pt x="284" y="831"/>
                  </a:cubicBezTo>
                  <a:cubicBezTo>
                    <a:pt x="391" y="831"/>
                    <a:pt x="546" y="792"/>
                    <a:pt x="770" y="736"/>
                  </a:cubicBezTo>
                  <a:cubicBezTo>
                    <a:pt x="1132" y="623"/>
                    <a:pt x="1313" y="555"/>
                    <a:pt x="1313" y="374"/>
                  </a:cubicBezTo>
                  <a:cubicBezTo>
                    <a:pt x="1313" y="214"/>
                    <a:pt x="1224"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1" name="Google Shape;471;p2"/>
            <p:cNvSpPr/>
            <p:nvPr/>
          </p:nvSpPr>
          <p:spPr>
            <a:xfrm>
              <a:off x="8732895" y="15589532"/>
              <a:ext cx="222686" cy="93622"/>
            </a:xfrm>
            <a:custGeom>
              <a:avLst/>
              <a:gdLst/>
              <a:ahLst/>
              <a:cxnLst/>
              <a:rect l="l" t="t" r="r" b="b"/>
              <a:pathLst>
                <a:path w="1087" h="457" extrusionOk="0">
                  <a:moveTo>
                    <a:pt x="1019" y="0"/>
                  </a:moveTo>
                  <a:lnTo>
                    <a:pt x="1019" y="0"/>
                  </a:lnTo>
                  <a:cubicBezTo>
                    <a:pt x="996" y="68"/>
                    <a:pt x="951" y="136"/>
                    <a:pt x="883" y="204"/>
                  </a:cubicBezTo>
                  <a:cubicBezTo>
                    <a:pt x="724" y="272"/>
                    <a:pt x="543" y="340"/>
                    <a:pt x="362" y="362"/>
                  </a:cubicBezTo>
                  <a:cubicBezTo>
                    <a:pt x="317" y="374"/>
                    <a:pt x="276" y="379"/>
                    <a:pt x="239" y="379"/>
                  </a:cubicBezTo>
                  <a:cubicBezTo>
                    <a:pt x="129" y="379"/>
                    <a:pt x="57" y="328"/>
                    <a:pt x="23" y="226"/>
                  </a:cubicBezTo>
                  <a:lnTo>
                    <a:pt x="23" y="226"/>
                  </a:lnTo>
                  <a:cubicBezTo>
                    <a:pt x="0" y="317"/>
                    <a:pt x="45" y="407"/>
                    <a:pt x="136" y="453"/>
                  </a:cubicBezTo>
                  <a:cubicBezTo>
                    <a:pt x="170" y="456"/>
                    <a:pt x="204" y="457"/>
                    <a:pt x="238" y="457"/>
                  </a:cubicBezTo>
                  <a:cubicBezTo>
                    <a:pt x="475" y="457"/>
                    <a:pt x="710" y="388"/>
                    <a:pt x="928" y="249"/>
                  </a:cubicBezTo>
                  <a:cubicBezTo>
                    <a:pt x="1086" y="113"/>
                    <a:pt x="1019" y="0"/>
                    <a:pt x="1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2" name="Google Shape;472;p2"/>
            <p:cNvSpPr/>
            <p:nvPr/>
          </p:nvSpPr>
          <p:spPr>
            <a:xfrm>
              <a:off x="8700322" y="15322185"/>
              <a:ext cx="269189" cy="423861"/>
            </a:xfrm>
            <a:custGeom>
              <a:avLst/>
              <a:gdLst/>
              <a:ahLst/>
              <a:cxnLst/>
              <a:rect l="l" t="t" r="r" b="b"/>
              <a:pathLst>
                <a:path w="1314" h="2069" extrusionOk="0">
                  <a:moveTo>
                    <a:pt x="617" y="1"/>
                  </a:moveTo>
                  <a:cubicBezTo>
                    <a:pt x="553" y="1"/>
                    <a:pt x="486" y="40"/>
                    <a:pt x="431" y="151"/>
                  </a:cubicBezTo>
                  <a:cubicBezTo>
                    <a:pt x="295" y="377"/>
                    <a:pt x="114" y="1011"/>
                    <a:pt x="46" y="1079"/>
                  </a:cubicBezTo>
                  <a:cubicBezTo>
                    <a:pt x="1" y="1147"/>
                    <a:pt x="46" y="1282"/>
                    <a:pt x="114" y="1350"/>
                  </a:cubicBezTo>
                  <a:cubicBezTo>
                    <a:pt x="250" y="1554"/>
                    <a:pt x="408" y="1735"/>
                    <a:pt x="589" y="1894"/>
                  </a:cubicBezTo>
                  <a:cubicBezTo>
                    <a:pt x="743" y="2014"/>
                    <a:pt x="820" y="2069"/>
                    <a:pt x="907" y="2069"/>
                  </a:cubicBezTo>
                  <a:cubicBezTo>
                    <a:pt x="935" y="2069"/>
                    <a:pt x="964" y="2063"/>
                    <a:pt x="997" y="2052"/>
                  </a:cubicBezTo>
                  <a:cubicBezTo>
                    <a:pt x="1110" y="2029"/>
                    <a:pt x="1313" y="1871"/>
                    <a:pt x="1178" y="1780"/>
                  </a:cubicBezTo>
                  <a:cubicBezTo>
                    <a:pt x="1042" y="1735"/>
                    <a:pt x="906" y="1690"/>
                    <a:pt x="770" y="1690"/>
                  </a:cubicBezTo>
                  <a:cubicBezTo>
                    <a:pt x="725" y="1554"/>
                    <a:pt x="657" y="1418"/>
                    <a:pt x="589" y="1305"/>
                  </a:cubicBezTo>
                  <a:lnTo>
                    <a:pt x="476" y="1124"/>
                  </a:lnTo>
                  <a:lnTo>
                    <a:pt x="770" y="762"/>
                  </a:lnTo>
                  <a:cubicBezTo>
                    <a:pt x="906" y="581"/>
                    <a:pt x="951" y="332"/>
                    <a:pt x="838" y="151"/>
                  </a:cubicBezTo>
                  <a:cubicBezTo>
                    <a:pt x="798" y="84"/>
                    <a:pt x="710" y="1"/>
                    <a:pt x="617" y="1"/>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3" name="Google Shape;473;p2"/>
            <p:cNvSpPr/>
            <p:nvPr/>
          </p:nvSpPr>
          <p:spPr>
            <a:xfrm>
              <a:off x="8890435" y="15292684"/>
              <a:ext cx="125376" cy="111445"/>
            </a:xfrm>
            <a:custGeom>
              <a:avLst/>
              <a:gdLst/>
              <a:ahLst/>
              <a:cxnLst/>
              <a:rect l="l" t="t" r="r" b="b"/>
              <a:pathLst>
                <a:path w="612" h="544" extrusionOk="0">
                  <a:moveTo>
                    <a:pt x="1" y="1"/>
                  </a:moveTo>
                  <a:cubicBezTo>
                    <a:pt x="1" y="1"/>
                    <a:pt x="1" y="318"/>
                    <a:pt x="159" y="408"/>
                  </a:cubicBezTo>
                  <a:cubicBezTo>
                    <a:pt x="295" y="476"/>
                    <a:pt x="453" y="521"/>
                    <a:pt x="612" y="544"/>
                  </a:cubicBezTo>
                  <a:cubicBezTo>
                    <a:pt x="566" y="453"/>
                    <a:pt x="521" y="385"/>
                    <a:pt x="431" y="318"/>
                  </a:cubicBezTo>
                  <a:cubicBezTo>
                    <a:pt x="295" y="204"/>
                    <a:pt x="159" y="9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4" name="Google Shape;474;p2"/>
            <p:cNvSpPr/>
            <p:nvPr/>
          </p:nvSpPr>
          <p:spPr>
            <a:xfrm>
              <a:off x="8978526" y="15250892"/>
              <a:ext cx="60434" cy="153237"/>
            </a:xfrm>
            <a:custGeom>
              <a:avLst/>
              <a:gdLst/>
              <a:ahLst/>
              <a:cxnLst/>
              <a:rect l="l" t="t" r="r" b="b"/>
              <a:pathLst>
                <a:path w="295" h="748" extrusionOk="0">
                  <a:moveTo>
                    <a:pt x="114" y="1"/>
                  </a:moveTo>
                  <a:lnTo>
                    <a:pt x="1" y="69"/>
                  </a:lnTo>
                  <a:cubicBezTo>
                    <a:pt x="1" y="69"/>
                    <a:pt x="69" y="227"/>
                    <a:pt x="114" y="386"/>
                  </a:cubicBezTo>
                  <a:cubicBezTo>
                    <a:pt x="136" y="476"/>
                    <a:pt x="136" y="567"/>
                    <a:pt x="114" y="680"/>
                  </a:cubicBezTo>
                  <a:lnTo>
                    <a:pt x="182" y="748"/>
                  </a:lnTo>
                  <a:cubicBezTo>
                    <a:pt x="295" y="499"/>
                    <a:pt x="272" y="205"/>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5" name="Google Shape;475;p2"/>
            <p:cNvSpPr/>
            <p:nvPr/>
          </p:nvSpPr>
          <p:spPr>
            <a:xfrm>
              <a:off x="8853355" y="15107283"/>
              <a:ext cx="185605" cy="178640"/>
            </a:xfrm>
            <a:custGeom>
              <a:avLst/>
              <a:gdLst/>
              <a:ahLst/>
              <a:cxnLst/>
              <a:rect l="l" t="t" r="r" b="b"/>
              <a:pathLst>
                <a:path w="906" h="872" extrusionOk="0">
                  <a:moveTo>
                    <a:pt x="574" y="0"/>
                  </a:moveTo>
                  <a:cubicBezTo>
                    <a:pt x="463" y="0"/>
                    <a:pt x="363" y="31"/>
                    <a:pt x="272" y="91"/>
                  </a:cubicBezTo>
                  <a:cubicBezTo>
                    <a:pt x="159" y="114"/>
                    <a:pt x="91" y="181"/>
                    <a:pt x="1" y="249"/>
                  </a:cubicBezTo>
                  <a:cubicBezTo>
                    <a:pt x="1" y="249"/>
                    <a:pt x="1" y="272"/>
                    <a:pt x="1" y="272"/>
                  </a:cubicBezTo>
                  <a:cubicBezTo>
                    <a:pt x="46" y="544"/>
                    <a:pt x="227" y="770"/>
                    <a:pt x="498" y="860"/>
                  </a:cubicBezTo>
                  <a:cubicBezTo>
                    <a:pt x="525" y="868"/>
                    <a:pt x="550" y="871"/>
                    <a:pt x="574" y="871"/>
                  </a:cubicBezTo>
                  <a:cubicBezTo>
                    <a:pt x="771" y="871"/>
                    <a:pt x="863" y="637"/>
                    <a:pt x="883" y="476"/>
                  </a:cubicBezTo>
                  <a:cubicBezTo>
                    <a:pt x="906" y="295"/>
                    <a:pt x="883" y="23"/>
                    <a:pt x="747" y="23"/>
                  </a:cubicBezTo>
                  <a:cubicBezTo>
                    <a:pt x="687" y="8"/>
                    <a:pt x="629" y="0"/>
                    <a:pt x="574" y="0"/>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6" name="Google Shape;476;p2"/>
            <p:cNvSpPr/>
            <p:nvPr/>
          </p:nvSpPr>
          <p:spPr>
            <a:xfrm>
              <a:off x="8788413" y="15040702"/>
              <a:ext cx="269189" cy="437586"/>
            </a:xfrm>
            <a:custGeom>
              <a:avLst/>
              <a:gdLst/>
              <a:ahLst/>
              <a:cxnLst/>
              <a:rect l="l" t="t" r="r" b="b"/>
              <a:pathLst>
                <a:path w="1314" h="2136" extrusionOk="0">
                  <a:moveTo>
                    <a:pt x="604" y="1"/>
                  </a:moveTo>
                  <a:cubicBezTo>
                    <a:pt x="331" y="1"/>
                    <a:pt x="139" y="206"/>
                    <a:pt x="69" y="574"/>
                  </a:cubicBezTo>
                  <a:cubicBezTo>
                    <a:pt x="1" y="823"/>
                    <a:pt x="23" y="1095"/>
                    <a:pt x="91" y="1344"/>
                  </a:cubicBezTo>
                  <a:cubicBezTo>
                    <a:pt x="250" y="1615"/>
                    <a:pt x="725" y="1774"/>
                    <a:pt x="793" y="2136"/>
                  </a:cubicBezTo>
                  <a:cubicBezTo>
                    <a:pt x="883" y="2000"/>
                    <a:pt x="906" y="1842"/>
                    <a:pt x="883" y="1683"/>
                  </a:cubicBezTo>
                  <a:cubicBezTo>
                    <a:pt x="838" y="1593"/>
                    <a:pt x="725" y="1412"/>
                    <a:pt x="702" y="1321"/>
                  </a:cubicBezTo>
                  <a:cubicBezTo>
                    <a:pt x="612" y="1140"/>
                    <a:pt x="634" y="914"/>
                    <a:pt x="793" y="778"/>
                  </a:cubicBezTo>
                  <a:cubicBezTo>
                    <a:pt x="906" y="687"/>
                    <a:pt x="974" y="552"/>
                    <a:pt x="1019" y="393"/>
                  </a:cubicBezTo>
                  <a:cubicBezTo>
                    <a:pt x="1087" y="484"/>
                    <a:pt x="1155" y="574"/>
                    <a:pt x="1200" y="687"/>
                  </a:cubicBezTo>
                  <a:cubicBezTo>
                    <a:pt x="1313" y="529"/>
                    <a:pt x="1313" y="303"/>
                    <a:pt x="1223" y="144"/>
                  </a:cubicBezTo>
                  <a:cubicBezTo>
                    <a:pt x="1150" y="57"/>
                    <a:pt x="1050" y="17"/>
                    <a:pt x="969" y="17"/>
                  </a:cubicBezTo>
                  <a:cubicBezTo>
                    <a:pt x="924" y="17"/>
                    <a:pt x="885" y="29"/>
                    <a:pt x="861" y="54"/>
                  </a:cubicBezTo>
                  <a:cubicBezTo>
                    <a:pt x="769" y="18"/>
                    <a:pt x="683"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477" name="Google Shape;477;p2"/>
          <p:cNvGrpSpPr/>
          <p:nvPr/>
        </p:nvGrpSpPr>
        <p:grpSpPr>
          <a:xfrm>
            <a:off x="4417210" y="264241"/>
            <a:ext cx="1228009" cy="988168"/>
            <a:chOff x="-312109" y="15146878"/>
            <a:chExt cx="3094541" cy="3320123"/>
          </a:xfrm>
        </p:grpSpPr>
        <p:sp>
          <p:nvSpPr>
            <p:cNvPr id="478" name="Google Shape;478;p2"/>
            <p:cNvSpPr/>
            <p:nvPr/>
          </p:nvSpPr>
          <p:spPr>
            <a:xfrm>
              <a:off x="1443141" y="18124508"/>
              <a:ext cx="134599" cy="261353"/>
            </a:xfrm>
            <a:custGeom>
              <a:avLst/>
              <a:gdLst/>
              <a:ahLst/>
              <a:cxnLst/>
              <a:rect l="l" t="t" r="r" b="b"/>
              <a:pathLst>
                <a:path w="1201" h="2332" extrusionOk="0">
                  <a:moveTo>
                    <a:pt x="1200" y="0"/>
                  </a:moveTo>
                  <a:lnTo>
                    <a:pt x="1" y="702"/>
                  </a:lnTo>
                  <a:lnTo>
                    <a:pt x="1" y="2331"/>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79" name="Google Shape;479;p2"/>
            <p:cNvSpPr/>
            <p:nvPr/>
          </p:nvSpPr>
          <p:spPr>
            <a:xfrm>
              <a:off x="1443141" y="18203071"/>
              <a:ext cx="139642" cy="263931"/>
            </a:xfrm>
            <a:custGeom>
              <a:avLst/>
              <a:gdLst/>
              <a:ahLst/>
              <a:cxnLst/>
              <a:rect l="l" t="t" r="r" b="b"/>
              <a:pathLst>
                <a:path w="1246" h="2355" extrusionOk="0">
                  <a:moveTo>
                    <a:pt x="1" y="1"/>
                  </a:moveTo>
                  <a:lnTo>
                    <a:pt x="1" y="1630"/>
                  </a:lnTo>
                  <a:lnTo>
                    <a:pt x="1246" y="2355"/>
                  </a:lnTo>
                  <a:lnTo>
                    <a:pt x="1246" y="7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0" name="Google Shape;480;p2"/>
            <p:cNvSpPr/>
            <p:nvPr/>
          </p:nvSpPr>
          <p:spPr>
            <a:xfrm>
              <a:off x="1582671" y="18215735"/>
              <a:ext cx="111736" cy="251267"/>
            </a:xfrm>
            <a:custGeom>
              <a:avLst/>
              <a:gdLst/>
              <a:ahLst/>
              <a:cxnLst/>
              <a:rect l="l" t="t" r="r" b="b"/>
              <a:pathLst>
                <a:path w="997" h="2242" extrusionOk="0">
                  <a:moveTo>
                    <a:pt x="997" y="1"/>
                  </a:moveTo>
                  <a:lnTo>
                    <a:pt x="1" y="612"/>
                  </a:lnTo>
                  <a:lnTo>
                    <a:pt x="1" y="2242"/>
                  </a:lnTo>
                  <a:lnTo>
                    <a:pt x="997" y="1630"/>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1" name="Google Shape;481;p2"/>
            <p:cNvSpPr/>
            <p:nvPr/>
          </p:nvSpPr>
          <p:spPr>
            <a:xfrm>
              <a:off x="1443141" y="18134595"/>
              <a:ext cx="251267" cy="149841"/>
            </a:xfrm>
            <a:custGeom>
              <a:avLst/>
              <a:gdLst/>
              <a:ahLst/>
              <a:cxnLst/>
              <a:rect l="l" t="t" r="r" b="b"/>
              <a:pathLst>
                <a:path w="2242" h="1337" extrusionOk="0">
                  <a:moveTo>
                    <a:pt x="997" y="1"/>
                  </a:moveTo>
                  <a:lnTo>
                    <a:pt x="1" y="612"/>
                  </a:lnTo>
                  <a:lnTo>
                    <a:pt x="1246" y="1336"/>
                  </a:lnTo>
                  <a:lnTo>
                    <a:pt x="2242" y="725"/>
                  </a:lnTo>
                  <a:lnTo>
                    <a:pt x="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2" name="Google Shape;482;p2"/>
            <p:cNvSpPr/>
            <p:nvPr/>
          </p:nvSpPr>
          <p:spPr>
            <a:xfrm>
              <a:off x="1577628" y="17191064"/>
              <a:ext cx="48303" cy="1050231"/>
            </a:xfrm>
            <a:custGeom>
              <a:avLst/>
              <a:gdLst/>
              <a:ahLst/>
              <a:cxnLst/>
              <a:rect l="l" t="t" r="r" b="b"/>
              <a:pathLst>
                <a:path w="431" h="9371" extrusionOk="0">
                  <a:moveTo>
                    <a:pt x="430" y="1"/>
                  </a:moveTo>
                  <a:lnTo>
                    <a:pt x="0" y="250"/>
                  </a:lnTo>
                  <a:lnTo>
                    <a:pt x="0" y="9370"/>
                  </a:lnTo>
                  <a:lnTo>
                    <a:pt x="430" y="9121"/>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3" name="Google Shape;483;p2"/>
            <p:cNvSpPr/>
            <p:nvPr/>
          </p:nvSpPr>
          <p:spPr>
            <a:xfrm>
              <a:off x="1514195" y="17183443"/>
              <a:ext cx="63545" cy="1057852"/>
            </a:xfrm>
            <a:custGeom>
              <a:avLst/>
              <a:gdLst/>
              <a:ahLst/>
              <a:cxnLst/>
              <a:rect l="l" t="t" r="r" b="b"/>
              <a:pathLst>
                <a:path w="567" h="9439" extrusionOk="0">
                  <a:moveTo>
                    <a:pt x="1" y="1"/>
                  </a:moveTo>
                  <a:lnTo>
                    <a:pt x="1" y="9121"/>
                  </a:lnTo>
                  <a:lnTo>
                    <a:pt x="566" y="9438"/>
                  </a:lnTo>
                  <a:lnTo>
                    <a:pt x="566" y="31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4" name="Google Shape;484;p2"/>
            <p:cNvSpPr/>
            <p:nvPr/>
          </p:nvSpPr>
          <p:spPr>
            <a:xfrm>
              <a:off x="-312109" y="17097268"/>
              <a:ext cx="134599" cy="261353"/>
            </a:xfrm>
            <a:custGeom>
              <a:avLst/>
              <a:gdLst/>
              <a:ahLst/>
              <a:cxnLst/>
              <a:rect l="l" t="t" r="r" b="b"/>
              <a:pathLst>
                <a:path w="1201" h="2332" extrusionOk="0">
                  <a:moveTo>
                    <a:pt x="1200" y="0"/>
                  </a:moveTo>
                  <a:lnTo>
                    <a:pt x="1" y="702"/>
                  </a:lnTo>
                  <a:lnTo>
                    <a:pt x="1" y="2332"/>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5" name="Google Shape;485;p2"/>
            <p:cNvSpPr/>
            <p:nvPr/>
          </p:nvSpPr>
          <p:spPr>
            <a:xfrm>
              <a:off x="-312109" y="17175943"/>
              <a:ext cx="139642" cy="263819"/>
            </a:xfrm>
            <a:custGeom>
              <a:avLst/>
              <a:gdLst/>
              <a:ahLst/>
              <a:cxnLst/>
              <a:rect l="l" t="t" r="r" b="b"/>
              <a:pathLst>
                <a:path w="1246" h="2354" extrusionOk="0">
                  <a:moveTo>
                    <a:pt x="1" y="0"/>
                  </a:moveTo>
                  <a:lnTo>
                    <a:pt x="1" y="1630"/>
                  </a:lnTo>
                  <a:lnTo>
                    <a:pt x="1245" y="2354"/>
                  </a:lnTo>
                  <a:lnTo>
                    <a:pt x="1245" y="7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6" name="Google Shape;486;p2"/>
            <p:cNvSpPr/>
            <p:nvPr/>
          </p:nvSpPr>
          <p:spPr>
            <a:xfrm>
              <a:off x="-172580" y="17188607"/>
              <a:ext cx="111736" cy="251154"/>
            </a:xfrm>
            <a:custGeom>
              <a:avLst/>
              <a:gdLst/>
              <a:ahLst/>
              <a:cxnLst/>
              <a:rect l="l" t="t" r="r" b="b"/>
              <a:pathLst>
                <a:path w="997" h="2241" extrusionOk="0">
                  <a:moveTo>
                    <a:pt x="996" y="0"/>
                  </a:moveTo>
                  <a:lnTo>
                    <a:pt x="0" y="589"/>
                  </a:lnTo>
                  <a:lnTo>
                    <a:pt x="0" y="2241"/>
                  </a:lnTo>
                  <a:lnTo>
                    <a:pt x="996" y="1630"/>
                  </a:lnTo>
                  <a:lnTo>
                    <a:pt x="9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7" name="Google Shape;487;p2"/>
            <p:cNvSpPr/>
            <p:nvPr/>
          </p:nvSpPr>
          <p:spPr>
            <a:xfrm>
              <a:off x="-312109" y="17107355"/>
              <a:ext cx="251267" cy="147263"/>
            </a:xfrm>
            <a:custGeom>
              <a:avLst/>
              <a:gdLst/>
              <a:ahLst/>
              <a:cxnLst/>
              <a:rect l="l" t="t" r="r" b="b"/>
              <a:pathLst>
                <a:path w="2242" h="1314" extrusionOk="0">
                  <a:moveTo>
                    <a:pt x="996" y="1"/>
                  </a:moveTo>
                  <a:lnTo>
                    <a:pt x="1" y="612"/>
                  </a:lnTo>
                  <a:lnTo>
                    <a:pt x="1245" y="1314"/>
                  </a:lnTo>
                  <a:lnTo>
                    <a:pt x="2241" y="725"/>
                  </a:lnTo>
                  <a:lnTo>
                    <a:pt x="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8" name="Google Shape;488;p2"/>
            <p:cNvSpPr/>
            <p:nvPr/>
          </p:nvSpPr>
          <p:spPr>
            <a:xfrm>
              <a:off x="-177623" y="16163824"/>
              <a:ext cx="48303" cy="1050231"/>
            </a:xfrm>
            <a:custGeom>
              <a:avLst/>
              <a:gdLst/>
              <a:ahLst/>
              <a:cxnLst/>
              <a:rect l="l" t="t" r="r" b="b"/>
              <a:pathLst>
                <a:path w="431" h="9371" extrusionOk="0">
                  <a:moveTo>
                    <a:pt x="430" y="1"/>
                  </a:moveTo>
                  <a:lnTo>
                    <a:pt x="0" y="250"/>
                  </a:lnTo>
                  <a:lnTo>
                    <a:pt x="0" y="9371"/>
                  </a:lnTo>
                  <a:lnTo>
                    <a:pt x="430" y="9122"/>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89" name="Google Shape;489;p2"/>
            <p:cNvSpPr/>
            <p:nvPr/>
          </p:nvSpPr>
          <p:spPr>
            <a:xfrm>
              <a:off x="-241056" y="16153738"/>
              <a:ext cx="63545" cy="1060318"/>
            </a:xfrm>
            <a:custGeom>
              <a:avLst/>
              <a:gdLst/>
              <a:ahLst/>
              <a:cxnLst/>
              <a:rect l="l" t="t" r="r" b="b"/>
              <a:pathLst>
                <a:path w="567" h="9461" extrusionOk="0">
                  <a:moveTo>
                    <a:pt x="0" y="0"/>
                  </a:moveTo>
                  <a:lnTo>
                    <a:pt x="0" y="9121"/>
                  </a:lnTo>
                  <a:lnTo>
                    <a:pt x="566" y="9461"/>
                  </a:lnTo>
                  <a:lnTo>
                    <a:pt x="566" y="34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0" name="Google Shape;490;p2"/>
            <p:cNvSpPr/>
            <p:nvPr/>
          </p:nvSpPr>
          <p:spPr>
            <a:xfrm>
              <a:off x="1580205" y="17023629"/>
              <a:ext cx="45726" cy="195454"/>
            </a:xfrm>
            <a:custGeom>
              <a:avLst/>
              <a:gdLst/>
              <a:ahLst/>
              <a:cxnLst/>
              <a:rect l="l" t="t" r="r" b="b"/>
              <a:pathLst>
                <a:path w="408" h="1744" extrusionOk="0">
                  <a:moveTo>
                    <a:pt x="407" y="1"/>
                  </a:moveTo>
                  <a:lnTo>
                    <a:pt x="0" y="250"/>
                  </a:lnTo>
                  <a:lnTo>
                    <a:pt x="0" y="1744"/>
                  </a:lnTo>
                  <a:lnTo>
                    <a:pt x="407" y="1495"/>
                  </a:lnTo>
                  <a:lnTo>
                    <a:pt x="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1" name="Google Shape;491;p2"/>
            <p:cNvSpPr/>
            <p:nvPr/>
          </p:nvSpPr>
          <p:spPr>
            <a:xfrm>
              <a:off x="-289156" y="15973630"/>
              <a:ext cx="1869481" cy="1245462"/>
            </a:xfrm>
            <a:custGeom>
              <a:avLst/>
              <a:gdLst/>
              <a:ahLst/>
              <a:cxnLst/>
              <a:rect l="l" t="t" r="r" b="b"/>
              <a:pathLst>
                <a:path w="16681" h="11113" extrusionOk="0">
                  <a:moveTo>
                    <a:pt x="0" y="0"/>
                  </a:moveTo>
                  <a:lnTo>
                    <a:pt x="0" y="1494"/>
                  </a:lnTo>
                  <a:lnTo>
                    <a:pt x="16680" y="11113"/>
                  </a:lnTo>
                  <a:lnTo>
                    <a:pt x="16680" y="961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2" name="Google Shape;492;p2"/>
            <p:cNvSpPr/>
            <p:nvPr/>
          </p:nvSpPr>
          <p:spPr>
            <a:xfrm>
              <a:off x="-289156" y="15945724"/>
              <a:ext cx="1915095" cy="1105931"/>
            </a:xfrm>
            <a:custGeom>
              <a:avLst/>
              <a:gdLst/>
              <a:ahLst/>
              <a:cxnLst/>
              <a:rect l="l" t="t" r="r" b="b"/>
              <a:pathLst>
                <a:path w="17088" h="9868" extrusionOk="0">
                  <a:moveTo>
                    <a:pt x="430" y="0"/>
                  </a:moveTo>
                  <a:lnTo>
                    <a:pt x="0" y="249"/>
                  </a:lnTo>
                  <a:lnTo>
                    <a:pt x="16680" y="9868"/>
                  </a:lnTo>
                  <a:lnTo>
                    <a:pt x="17087" y="9619"/>
                  </a:lnTo>
                  <a:lnTo>
                    <a:pt x="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3" name="Google Shape;493;p2"/>
            <p:cNvSpPr/>
            <p:nvPr/>
          </p:nvSpPr>
          <p:spPr>
            <a:xfrm>
              <a:off x="882578" y="15174680"/>
              <a:ext cx="1899853" cy="1230220"/>
            </a:xfrm>
            <a:custGeom>
              <a:avLst/>
              <a:gdLst/>
              <a:ahLst/>
              <a:cxnLst/>
              <a:rect l="l" t="t" r="r" b="b"/>
              <a:pathLst>
                <a:path w="16952" h="10977" extrusionOk="0">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4" name="Google Shape;494;p2"/>
            <p:cNvSpPr/>
            <p:nvPr/>
          </p:nvSpPr>
          <p:spPr>
            <a:xfrm>
              <a:off x="-225814" y="15159550"/>
              <a:ext cx="1166787" cy="824293"/>
            </a:xfrm>
            <a:custGeom>
              <a:avLst/>
              <a:gdLst/>
              <a:ahLst/>
              <a:cxnLst/>
              <a:rect l="l" t="t" r="r" b="b"/>
              <a:pathLst>
                <a:path w="10411" h="7355" extrusionOk="0">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5" name="Google Shape;495;p2"/>
            <p:cNvSpPr/>
            <p:nvPr/>
          </p:nvSpPr>
          <p:spPr>
            <a:xfrm>
              <a:off x="-271448" y="15146878"/>
              <a:ext cx="2972835" cy="1899741"/>
            </a:xfrm>
            <a:custGeom>
              <a:avLst/>
              <a:gdLst/>
              <a:ahLst/>
              <a:cxnLst/>
              <a:rect l="l" t="t" r="r" b="b"/>
              <a:pathLst>
                <a:path w="26526" h="16951" extrusionOk="0">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6" name="Google Shape;496;p2"/>
            <p:cNvSpPr/>
            <p:nvPr/>
          </p:nvSpPr>
          <p:spPr>
            <a:xfrm>
              <a:off x="1590292" y="16221533"/>
              <a:ext cx="1164321" cy="825078"/>
            </a:xfrm>
            <a:custGeom>
              <a:avLst/>
              <a:gdLst/>
              <a:ahLst/>
              <a:cxnLst/>
              <a:rect l="l" t="t" r="r" b="b"/>
              <a:pathLst>
                <a:path w="10389" h="7362" extrusionOk="0">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7" name="Google Shape;497;p2"/>
            <p:cNvSpPr/>
            <p:nvPr/>
          </p:nvSpPr>
          <p:spPr>
            <a:xfrm>
              <a:off x="15141" y="15299079"/>
              <a:ext cx="1123751" cy="836957"/>
            </a:xfrm>
            <a:custGeom>
              <a:avLst/>
              <a:gdLst/>
              <a:ahLst/>
              <a:cxnLst/>
              <a:rect l="l" t="t" r="r" b="b"/>
              <a:pathLst>
                <a:path w="10027" h="7468" extrusionOk="0">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8" name="Google Shape;498;p2"/>
            <p:cNvSpPr/>
            <p:nvPr/>
          </p:nvSpPr>
          <p:spPr>
            <a:xfrm>
              <a:off x="243319" y="15430988"/>
              <a:ext cx="1127898" cy="836957"/>
            </a:xfrm>
            <a:custGeom>
              <a:avLst/>
              <a:gdLst/>
              <a:ahLst/>
              <a:cxnLst/>
              <a:rect l="l" t="t" r="r" b="b"/>
              <a:pathLst>
                <a:path w="10064" h="7468" extrusionOk="0">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499" name="Google Shape;499;p2"/>
            <p:cNvSpPr/>
            <p:nvPr/>
          </p:nvSpPr>
          <p:spPr>
            <a:xfrm>
              <a:off x="474188" y="15563456"/>
              <a:ext cx="1125320" cy="836397"/>
            </a:xfrm>
            <a:custGeom>
              <a:avLst/>
              <a:gdLst/>
              <a:ahLst/>
              <a:cxnLst/>
              <a:rect l="l" t="t" r="r" b="b"/>
              <a:pathLst>
                <a:path w="10041" h="7463" extrusionOk="0">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0" name="Google Shape;500;p2"/>
            <p:cNvSpPr/>
            <p:nvPr/>
          </p:nvSpPr>
          <p:spPr>
            <a:xfrm>
              <a:off x="654378" y="15680115"/>
              <a:ext cx="1124760" cy="838975"/>
            </a:xfrm>
            <a:custGeom>
              <a:avLst/>
              <a:gdLst/>
              <a:ahLst/>
              <a:cxnLst/>
              <a:rect l="l" t="t" r="r" b="b"/>
              <a:pathLst>
                <a:path w="10036" h="7486" extrusionOk="0">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1" name="Google Shape;501;p2"/>
            <p:cNvSpPr/>
            <p:nvPr/>
          </p:nvSpPr>
          <p:spPr>
            <a:xfrm>
              <a:off x="882669" y="15811351"/>
              <a:ext cx="1124648" cy="837070"/>
            </a:xfrm>
            <a:custGeom>
              <a:avLst/>
              <a:gdLst/>
              <a:ahLst/>
              <a:cxnLst/>
              <a:rect l="l" t="t" r="r" b="b"/>
              <a:pathLst>
                <a:path w="10035" h="7469" extrusionOk="0">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2" name="Google Shape;502;p2"/>
            <p:cNvSpPr/>
            <p:nvPr/>
          </p:nvSpPr>
          <p:spPr>
            <a:xfrm>
              <a:off x="1113425" y="15943931"/>
              <a:ext cx="1124760" cy="836397"/>
            </a:xfrm>
            <a:custGeom>
              <a:avLst/>
              <a:gdLst/>
              <a:ahLst/>
              <a:cxnLst/>
              <a:rect l="l" t="t" r="r" b="b"/>
              <a:pathLst>
                <a:path w="10036" h="7463" extrusionOk="0">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3" name="Google Shape;503;p2"/>
            <p:cNvSpPr/>
            <p:nvPr/>
          </p:nvSpPr>
          <p:spPr>
            <a:xfrm>
              <a:off x="1341716" y="16075727"/>
              <a:ext cx="1123751" cy="838975"/>
            </a:xfrm>
            <a:custGeom>
              <a:avLst/>
              <a:gdLst/>
              <a:ahLst/>
              <a:cxnLst/>
              <a:rect l="l" t="t" r="r" b="b"/>
              <a:pathLst>
                <a:path w="10027" h="7486" extrusionOk="0">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4" name="Google Shape;504;p2"/>
            <p:cNvSpPr/>
            <p:nvPr/>
          </p:nvSpPr>
          <p:spPr>
            <a:xfrm>
              <a:off x="1570007" y="16207636"/>
              <a:ext cx="1124760" cy="838975"/>
            </a:xfrm>
            <a:custGeom>
              <a:avLst/>
              <a:gdLst/>
              <a:ahLst/>
              <a:cxnLst/>
              <a:rect l="l" t="t" r="r" b="b"/>
              <a:pathLst>
                <a:path w="10036" h="7486" extrusionOk="0">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5" name="Google Shape;505;p2"/>
            <p:cNvSpPr/>
            <p:nvPr/>
          </p:nvSpPr>
          <p:spPr>
            <a:xfrm>
              <a:off x="245988" y="17551262"/>
              <a:ext cx="99072" cy="55924"/>
            </a:xfrm>
            <a:custGeom>
              <a:avLst/>
              <a:gdLst/>
              <a:ahLst/>
              <a:cxnLst/>
              <a:rect l="l" t="t" r="r" b="b"/>
              <a:pathLst>
                <a:path w="884" h="499" extrusionOk="0">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6" name="Google Shape;506;p2"/>
            <p:cNvSpPr/>
            <p:nvPr/>
          </p:nvSpPr>
          <p:spPr>
            <a:xfrm>
              <a:off x="190176" y="17360965"/>
              <a:ext cx="210696" cy="225938"/>
            </a:xfrm>
            <a:custGeom>
              <a:avLst/>
              <a:gdLst/>
              <a:ahLst/>
              <a:cxnLst/>
              <a:rect l="l" t="t" r="r" b="b"/>
              <a:pathLst>
                <a:path w="1880" h="2016" extrusionOk="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7" name="Google Shape;507;p2"/>
            <p:cNvSpPr/>
            <p:nvPr/>
          </p:nvSpPr>
          <p:spPr>
            <a:xfrm>
              <a:off x="190176" y="17312774"/>
              <a:ext cx="208119" cy="111736"/>
            </a:xfrm>
            <a:custGeom>
              <a:avLst/>
              <a:gdLst/>
              <a:ahLst/>
              <a:cxnLst/>
              <a:rect l="l" t="t" r="r" b="b"/>
              <a:pathLst>
                <a:path w="1857" h="997" extrusionOk="0">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8" name="Google Shape;508;p2"/>
            <p:cNvSpPr/>
            <p:nvPr/>
          </p:nvSpPr>
          <p:spPr>
            <a:xfrm>
              <a:off x="202840" y="17317929"/>
              <a:ext cx="185368" cy="55924"/>
            </a:xfrm>
            <a:custGeom>
              <a:avLst/>
              <a:gdLst/>
              <a:ahLst/>
              <a:cxnLst/>
              <a:rect l="l" t="t" r="r" b="b"/>
              <a:pathLst>
                <a:path w="1654" h="499" extrusionOk="0">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09" name="Google Shape;509;p2"/>
            <p:cNvSpPr/>
            <p:nvPr/>
          </p:nvSpPr>
          <p:spPr>
            <a:xfrm>
              <a:off x="202840" y="17330593"/>
              <a:ext cx="185368" cy="86296"/>
            </a:xfrm>
            <a:custGeom>
              <a:avLst/>
              <a:gdLst/>
              <a:ahLst/>
              <a:cxnLst/>
              <a:rect l="l" t="t" r="r" b="b"/>
              <a:pathLst>
                <a:path w="1654" h="770" extrusionOk="0">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0" name="Google Shape;510;p2"/>
            <p:cNvSpPr/>
            <p:nvPr/>
          </p:nvSpPr>
          <p:spPr>
            <a:xfrm>
              <a:off x="278937" y="17262117"/>
              <a:ext cx="33173" cy="120254"/>
            </a:xfrm>
            <a:custGeom>
              <a:avLst/>
              <a:gdLst/>
              <a:ahLst/>
              <a:cxnLst/>
              <a:rect l="l" t="t" r="r" b="b"/>
              <a:pathLst>
                <a:path w="296" h="1073" extrusionOk="0">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1" name="Google Shape;511;p2"/>
            <p:cNvSpPr/>
            <p:nvPr/>
          </p:nvSpPr>
          <p:spPr>
            <a:xfrm>
              <a:off x="131899" y="17091208"/>
              <a:ext cx="314588" cy="225826"/>
            </a:xfrm>
            <a:custGeom>
              <a:avLst/>
              <a:gdLst/>
              <a:ahLst/>
              <a:cxnLst/>
              <a:rect l="l" t="t" r="r" b="b"/>
              <a:pathLst>
                <a:path w="2807" h="2015" extrusionOk="0">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2" name="Google Shape;512;p2"/>
            <p:cNvSpPr/>
            <p:nvPr/>
          </p:nvSpPr>
          <p:spPr>
            <a:xfrm>
              <a:off x="154649" y="17049293"/>
              <a:ext cx="279173" cy="199265"/>
            </a:xfrm>
            <a:custGeom>
              <a:avLst/>
              <a:gdLst/>
              <a:ahLst/>
              <a:cxnLst/>
              <a:rect l="l" t="t" r="r" b="b"/>
              <a:pathLst>
                <a:path w="2491" h="1778" extrusionOk="0">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3" name="Google Shape;513;p2"/>
            <p:cNvSpPr/>
            <p:nvPr/>
          </p:nvSpPr>
          <p:spPr>
            <a:xfrm>
              <a:off x="180090" y="17005249"/>
              <a:ext cx="225714" cy="159927"/>
            </a:xfrm>
            <a:custGeom>
              <a:avLst/>
              <a:gdLst/>
              <a:ahLst/>
              <a:cxnLst/>
              <a:rect l="l" t="t" r="r" b="b"/>
              <a:pathLst>
                <a:path w="2014" h="1427" extrusionOk="0">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4" name="Google Shape;514;p2"/>
            <p:cNvSpPr/>
            <p:nvPr/>
          </p:nvSpPr>
          <p:spPr>
            <a:xfrm>
              <a:off x="195219" y="17158115"/>
              <a:ext cx="45838" cy="35303"/>
            </a:xfrm>
            <a:custGeom>
              <a:avLst/>
              <a:gdLst/>
              <a:ahLst/>
              <a:cxnLst/>
              <a:rect l="l" t="t" r="r" b="b"/>
              <a:pathLst>
                <a:path w="409" h="315" extrusionOk="0">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5" name="Google Shape;515;p2"/>
            <p:cNvSpPr/>
            <p:nvPr/>
          </p:nvSpPr>
          <p:spPr>
            <a:xfrm>
              <a:off x="190172" y="17234826"/>
              <a:ext cx="43260" cy="36536"/>
            </a:xfrm>
            <a:custGeom>
              <a:avLst/>
              <a:gdLst/>
              <a:ahLst/>
              <a:cxnLst/>
              <a:rect l="l" t="t" r="r" b="b"/>
              <a:pathLst>
                <a:path w="386" h="326" extrusionOk="0">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6" name="Google Shape;516;p2"/>
            <p:cNvSpPr/>
            <p:nvPr/>
          </p:nvSpPr>
          <p:spPr>
            <a:xfrm>
              <a:off x="322085" y="17186693"/>
              <a:ext cx="38217" cy="24768"/>
            </a:xfrm>
            <a:custGeom>
              <a:avLst/>
              <a:gdLst/>
              <a:ahLst/>
              <a:cxnLst/>
              <a:rect l="l" t="t" r="r" b="b"/>
              <a:pathLst>
                <a:path w="341" h="221" extrusionOk="0">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7" name="Google Shape;517;p2"/>
            <p:cNvSpPr/>
            <p:nvPr/>
          </p:nvSpPr>
          <p:spPr>
            <a:xfrm>
              <a:off x="291713" y="17270299"/>
              <a:ext cx="38105" cy="27458"/>
            </a:xfrm>
            <a:custGeom>
              <a:avLst/>
              <a:gdLst/>
              <a:ahLst/>
              <a:cxnLst/>
              <a:rect l="l" t="t" r="r" b="b"/>
              <a:pathLst>
                <a:path w="340" h="245" extrusionOk="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8" name="Google Shape;518;p2"/>
            <p:cNvSpPr/>
            <p:nvPr/>
          </p:nvSpPr>
          <p:spPr>
            <a:xfrm>
              <a:off x="393139" y="17140296"/>
              <a:ext cx="12776" cy="18940"/>
            </a:xfrm>
            <a:custGeom>
              <a:avLst/>
              <a:gdLst/>
              <a:ahLst/>
              <a:cxnLst/>
              <a:rect l="l" t="t" r="r" b="b"/>
              <a:pathLst>
                <a:path w="114" h="169" extrusionOk="0">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19" name="Google Shape;519;p2"/>
            <p:cNvSpPr/>
            <p:nvPr/>
          </p:nvSpPr>
          <p:spPr>
            <a:xfrm>
              <a:off x="218082" y="17084596"/>
              <a:ext cx="38217" cy="35303"/>
            </a:xfrm>
            <a:custGeom>
              <a:avLst/>
              <a:gdLst/>
              <a:ahLst/>
              <a:cxnLst/>
              <a:rect l="l" t="t" r="r" b="b"/>
              <a:pathLst>
                <a:path w="341" h="315" extrusionOk="0">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0" name="Google Shape;520;p2"/>
            <p:cNvSpPr/>
            <p:nvPr/>
          </p:nvSpPr>
          <p:spPr>
            <a:xfrm>
              <a:off x="235902" y="17033828"/>
              <a:ext cx="20397" cy="20845"/>
            </a:xfrm>
            <a:custGeom>
              <a:avLst/>
              <a:gdLst/>
              <a:ahLst/>
              <a:cxnLst/>
              <a:rect l="l" t="t" r="r" b="b"/>
              <a:pathLst>
                <a:path w="182" h="186" extrusionOk="0">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1" name="Google Shape;521;p2"/>
            <p:cNvSpPr/>
            <p:nvPr/>
          </p:nvSpPr>
          <p:spPr>
            <a:xfrm>
              <a:off x="317042" y="17030241"/>
              <a:ext cx="48303" cy="39225"/>
            </a:xfrm>
            <a:custGeom>
              <a:avLst/>
              <a:gdLst/>
              <a:ahLst/>
              <a:cxnLst/>
              <a:rect l="l" t="t" r="r" b="b"/>
              <a:pathLst>
                <a:path w="431" h="350" extrusionOk="0">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2" name="Google Shape;522;p2"/>
            <p:cNvSpPr/>
            <p:nvPr/>
          </p:nvSpPr>
          <p:spPr>
            <a:xfrm>
              <a:off x="296757" y="17109924"/>
              <a:ext cx="53010" cy="23535"/>
            </a:xfrm>
            <a:custGeom>
              <a:avLst/>
              <a:gdLst/>
              <a:ahLst/>
              <a:cxnLst/>
              <a:rect l="l" t="t" r="r" b="b"/>
              <a:pathLst>
                <a:path w="473" h="210" extrusionOk="0">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3" name="Google Shape;523;p2"/>
            <p:cNvSpPr/>
            <p:nvPr/>
          </p:nvSpPr>
          <p:spPr>
            <a:xfrm>
              <a:off x="289136" y="17071820"/>
              <a:ext cx="25440" cy="15354"/>
            </a:xfrm>
            <a:custGeom>
              <a:avLst/>
              <a:gdLst/>
              <a:ahLst/>
              <a:cxnLst/>
              <a:rect l="l" t="t" r="r" b="b"/>
              <a:pathLst>
                <a:path w="227" h="137" extrusionOk="0">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4" name="Google Shape;524;p2"/>
            <p:cNvSpPr/>
            <p:nvPr/>
          </p:nvSpPr>
          <p:spPr>
            <a:xfrm>
              <a:off x="261230" y="17211349"/>
              <a:ext cx="25440" cy="17483"/>
            </a:xfrm>
            <a:custGeom>
              <a:avLst/>
              <a:gdLst/>
              <a:ahLst/>
              <a:cxnLst/>
              <a:rect l="l" t="t" r="r" b="b"/>
              <a:pathLst>
                <a:path w="227" h="156" extrusionOk="0">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5" name="Google Shape;525;p2"/>
            <p:cNvSpPr/>
            <p:nvPr/>
          </p:nvSpPr>
          <p:spPr>
            <a:xfrm>
              <a:off x="357612" y="17260212"/>
              <a:ext cx="25440" cy="14681"/>
            </a:xfrm>
            <a:custGeom>
              <a:avLst/>
              <a:gdLst/>
              <a:ahLst/>
              <a:cxnLst/>
              <a:rect l="l" t="t" r="r" b="b"/>
              <a:pathLst>
                <a:path w="227" h="131" extrusionOk="0">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6" name="Google Shape;526;p2"/>
            <p:cNvSpPr/>
            <p:nvPr/>
          </p:nvSpPr>
          <p:spPr>
            <a:xfrm>
              <a:off x="885135" y="17820122"/>
              <a:ext cx="20397" cy="170014"/>
            </a:xfrm>
            <a:custGeom>
              <a:avLst/>
              <a:gdLst/>
              <a:ahLst/>
              <a:cxnLst/>
              <a:rect l="l" t="t" r="r" b="b"/>
              <a:pathLst>
                <a:path w="182" h="1517" extrusionOk="0">
                  <a:moveTo>
                    <a:pt x="182" y="0"/>
                  </a:moveTo>
                  <a:lnTo>
                    <a:pt x="1" y="114"/>
                  </a:lnTo>
                  <a:lnTo>
                    <a:pt x="1" y="1517"/>
                  </a:lnTo>
                  <a:lnTo>
                    <a:pt x="182" y="1426"/>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7" name="Google Shape;527;p2"/>
            <p:cNvSpPr/>
            <p:nvPr/>
          </p:nvSpPr>
          <p:spPr>
            <a:xfrm>
              <a:off x="859806" y="17815079"/>
              <a:ext cx="25440" cy="175057"/>
            </a:xfrm>
            <a:custGeom>
              <a:avLst/>
              <a:gdLst/>
              <a:ahLst/>
              <a:cxnLst/>
              <a:rect l="l" t="t" r="r" b="b"/>
              <a:pathLst>
                <a:path w="227" h="1562" extrusionOk="0">
                  <a:moveTo>
                    <a:pt x="1" y="0"/>
                  </a:moveTo>
                  <a:lnTo>
                    <a:pt x="1" y="1426"/>
                  </a:lnTo>
                  <a:lnTo>
                    <a:pt x="227" y="1562"/>
                  </a:lnTo>
                  <a:lnTo>
                    <a:pt x="227" y="15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8" name="Google Shape;528;p2"/>
            <p:cNvSpPr/>
            <p:nvPr/>
          </p:nvSpPr>
          <p:spPr>
            <a:xfrm>
              <a:off x="342370" y="17538598"/>
              <a:ext cx="20397" cy="139530"/>
            </a:xfrm>
            <a:custGeom>
              <a:avLst/>
              <a:gdLst/>
              <a:ahLst/>
              <a:cxnLst/>
              <a:rect l="l" t="t" r="r" b="b"/>
              <a:pathLst>
                <a:path w="182" h="1245" extrusionOk="0">
                  <a:moveTo>
                    <a:pt x="182" y="0"/>
                  </a:moveTo>
                  <a:lnTo>
                    <a:pt x="1" y="91"/>
                  </a:lnTo>
                  <a:lnTo>
                    <a:pt x="1" y="1245"/>
                  </a:lnTo>
                  <a:lnTo>
                    <a:pt x="182" y="1132"/>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29" name="Google Shape;529;p2"/>
            <p:cNvSpPr/>
            <p:nvPr/>
          </p:nvSpPr>
          <p:spPr>
            <a:xfrm>
              <a:off x="314464" y="17533443"/>
              <a:ext cx="28018" cy="144686"/>
            </a:xfrm>
            <a:custGeom>
              <a:avLst/>
              <a:gdLst/>
              <a:ahLst/>
              <a:cxnLst/>
              <a:rect l="l" t="t" r="r" b="b"/>
              <a:pathLst>
                <a:path w="250" h="1291" extrusionOk="0">
                  <a:moveTo>
                    <a:pt x="1" y="1"/>
                  </a:moveTo>
                  <a:lnTo>
                    <a:pt x="1" y="1155"/>
                  </a:lnTo>
                  <a:lnTo>
                    <a:pt x="250" y="1291"/>
                  </a:lnTo>
                  <a:lnTo>
                    <a:pt x="250" y="1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0" name="Google Shape;530;p2"/>
            <p:cNvSpPr/>
            <p:nvPr/>
          </p:nvSpPr>
          <p:spPr>
            <a:xfrm>
              <a:off x="314464" y="17459924"/>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rgbClr val="EA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1" name="Google Shape;531;p2"/>
            <p:cNvSpPr/>
            <p:nvPr/>
          </p:nvSpPr>
          <p:spPr>
            <a:xfrm>
              <a:off x="314464" y="17432018"/>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2" name="Google Shape;532;p2"/>
            <p:cNvSpPr/>
            <p:nvPr/>
          </p:nvSpPr>
          <p:spPr>
            <a:xfrm>
              <a:off x="360189" y="17490407"/>
              <a:ext cx="586027" cy="337450"/>
            </a:xfrm>
            <a:custGeom>
              <a:avLst/>
              <a:gdLst/>
              <a:ahLst/>
              <a:cxnLst/>
              <a:rect l="l" t="t" r="r" b="b"/>
              <a:pathLst>
                <a:path w="5229" h="3011" extrusionOk="0">
                  <a:moveTo>
                    <a:pt x="136" y="0"/>
                  </a:moveTo>
                  <a:lnTo>
                    <a:pt x="0" y="68"/>
                  </a:lnTo>
                  <a:lnTo>
                    <a:pt x="5092" y="3010"/>
                  </a:lnTo>
                  <a:lnTo>
                    <a:pt x="5228" y="2942"/>
                  </a:lnTo>
                  <a:lnTo>
                    <a:pt x="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3" name="Google Shape;533;p2"/>
            <p:cNvSpPr/>
            <p:nvPr/>
          </p:nvSpPr>
          <p:spPr>
            <a:xfrm>
              <a:off x="415889" y="17457458"/>
              <a:ext cx="586027" cy="339916"/>
            </a:xfrm>
            <a:custGeom>
              <a:avLst/>
              <a:gdLst/>
              <a:ahLst/>
              <a:cxnLst/>
              <a:rect l="l" t="t" r="r" b="b"/>
              <a:pathLst>
                <a:path w="5229" h="3033" extrusionOk="0">
                  <a:moveTo>
                    <a:pt x="137" y="0"/>
                  </a:moveTo>
                  <a:lnTo>
                    <a:pt x="1" y="91"/>
                  </a:lnTo>
                  <a:lnTo>
                    <a:pt x="5093" y="3033"/>
                  </a:lnTo>
                  <a:lnTo>
                    <a:pt x="5229" y="2942"/>
                  </a:ln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4" name="Google Shape;534;p2"/>
            <p:cNvSpPr/>
            <p:nvPr/>
          </p:nvSpPr>
          <p:spPr>
            <a:xfrm>
              <a:off x="314464" y="17523356"/>
              <a:ext cx="570785" cy="357735"/>
            </a:xfrm>
            <a:custGeom>
              <a:avLst/>
              <a:gdLst/>
              <a:ahLst/>
              <a:cxnLst/>
              <a:rect l="l" t="t" r="r" b="b"/>
              <a:pathLst>
                <a:path w="5093" h="3192" extrusionOk="0">
                  <a:moveTo>
                    <a:pt x="1" y="0"/>
                  </a:moveTo>
                  <a:lnTo>
                    <a:pt x="1" y="249"/>
                  </a:lnTo>
                  <a:lnTo>
                    <a:pt x="5093" y="3192"/>
                  </a:lnTo>
                  <a:lnTo>
                    <a:pt x="5093" y="294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5" name="Google Shape;535;p2"/>
            <p:cNvSpPr/>
            <p:nvPr/>
          </p:nvSpPr>
          <p:spPr>
            <a:xfrm>
              <a:off x="885135" y="17761733"/>
              <a:ext cx="159927" cy="119357"/>
            </a:xfrm>
            <a:custGeom>
              <a:avLst/>
              <a:gdLst/>
              <a:ahLst/>
              <a:cxnLst/>
              <a:rect l="l" t="t" r="r" b="b"/>
              <a:pathLst>
                <a:path w="1427" h="1065" extrusionOk="0">
                  <a:moveTo>
                    <a:pt x="1427" y="1"/>
                  </a:moveTo>
                  <a:lnTo>
                    <a:pt x="1" y="816"/>
                  </a:lnTo>
                  <a:lnTo>
                    <a:pt x="1" y="1065"/>
                  </a:lnTo>
                  <a:lnTo>
                    <a:pt x="1427" y="250"/>
                  </a:lnTo>
                  <a:lnTo>
                    <a:pt x="1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6" name="Google Shape;536;p2"/>
            <p:cNvSpPr/>
            <p:nvPr/>
          </p:nvSpPr>
          <p:spPr>
            <a:xfrm>
              <a:off x="1024664" y="18015463"/>
              <a:ext cx="101538" cy="53347"/>
            </a:xfrm>
            <a:custGeom>
              <a:avLst/>
              <a:gdLst/>
              <a:ahLst/>
              <a:cxnLst/>
              <a:rect l="l" t="t" r="r" b="b"/>
              <a:pathLst>
                <a:path w="906" h="476" extrusionOk="0">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7" name="Google Shape;537;p2"/>
            <p:cNvSpPr/>
            <p:nvPr/>
          </p:nvSpPr>
          <p:spPr>
            <a:xfrm>
              <a:off x="1027242" y="17771931"/>
              <a:ext cx="17820" cy="137065"/>
            </a:xfrm>
            <a:custGeom>
              <a:avLst/>
              <a:gdLst/>
              <a:ahLst/>
              <a:cxnLst/>
              <a:rect l="l" t="t" r="r" b="b"/>
              <a:pathLst>
                <a:path w="159" h="1223" extrusionOk="0">
                  <a:moveTo>
                    <a:pt x="159" y="0"/>
                  </a:moveTo>
                  <a:lnTo>
                    <a:pt x="0" y="114"/>
                  </a:lnTo>
                  <a:lnTo>
                    <a:pt x="0" y="1223"/>
                  </a:lnTo>
                  <a:lnTo>
                    <a:pt x="159" y="1132"/>
                  </a:lnTo>
                  <a:lnTo>
                    <a:pt x="159" y="0"/>
                  </a:lnTo>
                  <a:close/>
                </a:path>
              </a:pathLst>
            </a:custGeom>
            <a:solidFill>
              <a:srgbClr val="C3B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8" name="Google Shape;538;p2"/>
            <p:cNvSpPr/>
            <p:nvPr/>
          </p:nvSpPr>
          <p:spPr>
            <a:xfrm>
              <a:off x="999336" y="17769354"/>
              <a:ext cx="28018" cy="139642"/>
            </a:xfrm>
            <a:custGeom>
              <a:avLst/>
              <a:gdLst/>
              <a:ahLst/>
              <a:cxnLst/>
              <a:rect l="l" t="t" r="r" b="b"/>
              <a:pathLst>
                <a:path w="250" h="1246" extrusionOk="0">
                  <a:moveTo>
                    <a:pt x="0" y="1"/>
                  </a:moveTo>
                  <a:lnTo>
                    <a:pt x="0" y="1110"/>
                  </a:lnTo>
                  <a:lnTo>
                    <a:pt x="249" y="1246"/>
                  </a:lnTo>
                  <a:lnTo>
                    <a:pt x="249" y="137"/>
                  </a:lnTo>
                  <a:lnTo>
                    <a:pt x="0"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39" name="Google Shape;539;p2"/>
            <p:cNvSpPr/>
            <p:nvPr/>
          </p:nvSpPr>
          <p:spPr>
            <a:xfrm>
              <a:off x="968852" y="17825165"/>
              <a:ext cx="210696" cy="225826"/>
            </a:xfrm>
            <a:custGeom>
              <a:avLst/>
              <a:gdLst/>
              <a:ahLst/>
              <a:cxnLst/>
              <a:rect l="l" t="t" r="r" b="b"/>
              <a:pathLst>
                <a:path w="1880" h="2015" extrusionOk="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0" name="Google Shape;540;p2"/>
            <p:cNvSpPr/>
            <p:nvPr/>
          </p:nvSpPr>
          <p:spPr>
            <a:xfrm>
              <a:off x="971430" y="17776974"/>
              <a:ext cx="208119" cy="109159"/>
            </a:xfrm>
            <a:custGeom>
              <a:avLst/>
              <a:gdLst/>
              <a:ahLst/>
              <a:cxnLst/>
              <a:rect l="l" t="t" r="r" b="b"/>
              <a:pathLst>
                <a:path w="1857" h="974" extrusionOk="0">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1" name="Google Shape;541;p2"/>
            <p:cNvSpPr/>
            <p:nvPr/>
          </p:nvSpPr>
          <p:spPr>
            <a:xfrm>
              <a:off x="981517" y="17782018"/>
              <a:ext cx="185368" cy="55924"/>
            </a:xfrm>
            <a:custGeom>
              <a:avLst/>
              <a:gdLst/>
              <a:ahLst/>
              <a:cxnLst/>
              <a:rect l="l" t="t" r="r" b="b"/>
              <a:pathLst>
                <a:path w="1654" h="499" extrusionOk="0">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2" name="Google Shape;542;p2"/>
            <p:cNvSpPr/>
            <p:nvPr/>
          </p:nvSpPr>
          <p:spPr>
            <a:xfrm>
              <a:off x="981517" y="17794121"/>
              <a:ext cx="185368" cy="86968"/>
            </a:xfrm>
            <a:custGeom>
              <a:avLst/>
              <a:gdLst/>
              <a:ahLst/>
              <a:cxnLst/>
              <a:rect l="l" t="t" r="r" b="b"/>
              <a:pathLst>
                <a:path w="1654" h="776" extrusionOk="0">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3" name="Google Shape;543;p2"/>
            <p:cNvSpPr/>
            <p:nvPr/>
          </p:nvSpPr>
          <p:spPr>
            <a:xfrm>
              <a:off x="1057613" y="17726206"/>
              <a:ext cx="35639" cy="120366"/>
            </a:xfrm>
            <a:custGeom>
              <a:avLst/>
              <a:gdLst/>
              <a:ahLst/>
              <a:cxnLst/>
              <a:rect l="l" t="t" r="r" b="b"/>
              <a:pathLst>
                <a:path w="318" h="1074" extrusionOk="0">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4" name="Google Shape;544;p2"/>
            <p:cNvSpPr/>
            <p:nvPr/>
          </p:nvSpPr>
          <p:spPr>
            <a:xfrm>
              <a:off x="910575" y="17554288"/>
              <a:ext cx="314588" cy="226386"/>
            </a:xfrm>
            <a:custGeom>
              <a:avLst/>
              <a:gdLst/>
              <a:ahLst/>
              <a:cxnLst/>
              <a:rect l="l" t="t" r="r" b="b"/>
              <a:pathLst>
                <a:path w="2807" h="2020" extrusionOk="0">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5" name="Google Shape;545;p2"/>
            <p:cNvSpPr/>
            <p:nvPr/>
          </p:nvSpPr>
          <p:spPr>
            <a:xfrm>
              <a:off x="933326" y="17510916"/>
              <a:ext cx="281750" cy="199937"/>
            </a:xfrm>
            <a:custGeom>
              <a:avLst/>
              <a:gdLst/>
              <a:ahLst/>
              <a:cxnLst/>
              <a:rect l="l" t="t" r="r" b="b"/>
              <a:pathLst>
                <a:path w="2514" h="1784" extrusionOk="0">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6" name="Google Shape;546;p2"/>
            <p:cNvSpPr/>
            <p:nvPr/>
          </p:nvSpPr>
          <p:spPr>
            <a:xfrm>
              <a:off x="961232" y="17468778"/>
              <a:ext cx="225938" cy="160600"/>
            </a:xfrm>
            <a:custGeom>
              <a:avLst/>
              <a:gdLst/>
              <a:ahLst/>
              <a:cxnLst/>
              <a:rect l="l" t="t" r="r" b="b"/>
              <a:pathLst>
                <a:path w="2016" h="1433" extrusionOk="0">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7" name="Google Shape;547;p2"/>
            <p:cNvSpPr/>
            <p:nvPr/>
          </p:nvSpPr>
          <p:spPr>
            <a:xfrm>
              <a:off x="974008" y="17619738"/>
              <a:ext cx="45726" cy="37096"/>
            </a:xfrm>
            <a:custGeom>
              <a:avLst/>
              <a:gdLst/>
              <a:ahLst/>
              <a:cxnLst/>
              <a:rect l="l" t="t" r="r" b="b"/>
              <a:pathLst>
                <a:path w="408" h="331" extrusionOk="0">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8" name="Google Shape;548;p2"/>
            <p:cNvSpPr/>
            <p:nvPr/>
          </p:nvSpPr>
          <p:spPr>
            <a:xfrm>
              <a:off x="953611" y="17693257"/>
              <a:ext cx="43260" cy="37096"/>
            </a:xfrm>
            <a:custGeom>
              <a:avLst/>
              <a:gdLst/>
              <a:ahLst/>
              <a:cxnLst/>
              <a:rect l="l" t="t" r="r" b="b"/>
              <a:pathLst>
                <a:path w="386" h="331" extrusionOk="0">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49" name="Google Shape;549;p2"/>
            <p:cNvSpPr/>
            <p:nvPr/>
          </p:nvSpPr>
          <p:spPr>
            <a:xfrm>
              <a:off x="1100761" y="17650782"/>
              <a:ext cx="40682" cy="24880"/>
            </a:xfrm>
            <a:custGeom>
              <a:avLst/>
              <a:gdLst/>
              <a:ahLst/>
              <a:cxnLst/>
              <a:rect l="l" t="t" r="r" b="b"/>
              <a:pathLst>
                <a:path w="363" h="222" extrusionOk="0">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0" name="Google Shape;550;p2"/>
            <p:cNvSpPr/>
            <p:nvPr/>
          </p:nvSpPr>
          <p:spPr>
            <a:xfrm>
              <a:off x="1067812" y="17733827"/>
              <a:ext cx="40682" cy="25553"/>
            </a:xfrm>
            <a:custGeom>
              <a:avLst/>
              <a:gdLst/>
              <a:ahLst/>
              <a:cxnLst/>
              <a:rect l="l" t="t" r="r" b="b"/>
              <a:pathLst>
                <a:path w="363" h="228" extrusionOk="0">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1" name="Google Shape;551;p2"/>
            <p:cNvSpPr/>
            <p:nvPr/>
          </p:nvSpPr>
          <p:spPr>
            <a:xfrm>
              <a:off x="1171815" y="17604496"/>
              <a:ext cx="12776" cy="17483"/>
            </a:xfrm>
            <a:custGeom>
              <a:avLst/>
              <a:gdLst/>
              <a:ahLst/>
              <a:cxnLst/>
              <a:rect l="l" t="t" r="r" b="b"/>
              <a:pathLst>
                <a:path w="114" h="156" extrusionOk="0">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2" name="Google Shape;552;p2"/>
            <p:cNvSpPr/>
            <p:nvPr/>
          </p:nvSpPr>
          <p:spPr>
            <a:xfrm>
              <a:off x="996758" y="17546219"/>
              <a:ext cx="35639" cy="37208"/>
            </a:xfrm>
            <a:custGeom>
              <a:avLst/>
              <a:gdLst/>
              <a:ahLst/>
              <a:cxnLst/>
              <a:rect l="l" t="t" r="r" b="b"/>
              <a:pathLst>
                <a:path w="318" h="332" extrusionOk="0">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3" name="Google Shape;553;p2"/>
            <p:cNvSpPr/>
            <p:nvPr/>
          </p:nvSpPr>
          <p:spPr>
            <a:xfrm>
              <a:off x="1014578" y="17498028"/>
              <a:ext cx="20397" cy="19052"/>
            </a:xfrm>
            <a:custGeom>
              <a:avLst/>
              <a:gdLst/>
              <a:ahLst/>
              <a:cxnLst/>
              <a:rect l="l" t="t" r="r" b="b"/>
              <a:pathLst>
                <a:path w="182" h="170" extrusionOk="0">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4" name="Google Shape;554;p2"/>
            <p:cNvSpPr/>
            <p:nvPr/>
          </p:nvSpPr>
          <p:spPr>
            <a:xfrm>
              <a:off x="1098184" y="17492873"/>
              <a:ext cx="45838" cy="39898"/>
            </a:xfrm>
            <a:custGeom>
              <a:avLst/>
              <a:gdLst/>
              <a:ahLst/>
              <a:cxnLst/>
              <a:rect l="l" t="t" r="r" b="b"/>
              <a:pathLst>
                <a:path w="409" h="356" extrusionOk="0">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5" name="Google Shape;555;p2"/>
            <p:cNvSpPr/>
            <p:nvPr/>
          </p:nvSpPr>
          <p:spPr>
            <a:xfrm>
              <a:off x="1075433" y="17571771"/>
              <a:ext cx="53347" cy="25216"/>
            </a:xfrm>
            <a:custGeom>
              <a:avLst/>
              <a:gdLst/>
              <a:ahLst/>
              <a:cxnLst/>
              <a:rect l="l" t="t" r="r" b="b"/>
              <a:pathLst>
                <a:path w="476" h="225" extrusionOk="0">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6" name="Google Shape;556;p2"/>
            <p:cNvSpPr/>
            <p:nvPr/>
          </p:nvSpPr>
          <p:spPr>
            <a:xfrm>
              <a:off x="1067812" y="17536020"/>
              <a:ext cx="25440" cy="15354"/>
            </a:xfrm>
            <a:custGeom>
              <a:avLst/>
              <a:gdLst/>
              <a:ahLst/>
              <a:cxnLst/>
              <a:rect l="l" t="t" r="r" b="b"/>
              <a:pathLst>
                <a:path w="227" h="137" extrusionOk="0">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7" name="Google Shape;557;p2"/>
            <p:cNvSpPr/>
            <p:nvPr/>
          </p:nvSpPr>
          <p:spPr>
            <a:xfrm>
              <a:off x="1039906" y="17675550"/>
              <a:ext cx="27234" cy="16363"/>
            </a:xfrm>
            <a:custGeom>
              <a:avLst/>
              <a:gdLst/>
              <a:ahLst/>
              <a:cxnLst/>
              <a:rect l="l" t="t" r="r" b="b"/>
              <a:pathLst>
                <a:path w="243" h="146" extrusionOk="0">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58" name="Google Shape;558;p2"/>
            <p:cNvSpPr/>
            <p:nvPr/>
          </p:nvSpPr>
          <p:spPr>
            <a:xfrm>
              <a:off x="1138866" y="17724413"/>
              <a:ext cx="22863" cy="14681"/>
            </a:xfrm>
            <a:custGeom>
              <a:avLst/>
              <a:gdLst/>
              <a:ahLst/>
              <a:cxnLst/>
              <a:rect l="l" t="t" r="r" b="b"/>
              <a:pathLst>
                <a:path w="204" h="131" extrusionOk="0">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559" name="Google Shape;559;p2"/>
          <p:cNvGrpSpPr/>
          <p:nvPr/>
        </p:nvGrpSpPr>
        <p:grpSpPr>
          <a:xfrm>
            <a:off x="973224" y="3932571"/>
            <a:ext cx="1228009" cy="988168"/>
            <a:chOff x="-312109" y="15146878"/>
            <a:chExt cx="3094541" cy="3320123"/>
          </a:xfrm>
        </p:grpSpPr>
        <p:sp>
          <p:nvSpPr>
            <p:cNvPr id="560" name="Google Shape;560;p2"/>
            <p:cNvSpPr/>
            <p:nvPr/>
          </p:nvSpPr>
          <p:spPr>
            <a:xfrm>
              <a:off x="1443141" y="18124508"/>
              <a:ext cx="134599" cy="261353"/>
            </a:xfrm>
            <a:custGeom>
              <a:avLst/>
              <a:gdLst/>
              <a:ahLst/>
              <a:cxnLst/>
              <a:rect l="l" t="t" r="r" b="b"/>
              <a:pathLst>
                <a:path w="1201" h="2332" extrusionOk="0">
                  <a:moveTo>
                    <a:pt x="1200" y="0"/>
                  </a:moveTo>
                  <a:lnTo>
                    <a:pt x="1" y="702"/>
                  </a:lnTo>
                  <a:lnTo>
                    <a:pt x="1" y="2331"/>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1" name="Google Shape;561;p2"/>
            <p:cNvSpPr/>
            <p:nvPr/>
          </p:nvSpPr>
          <p:spPr>
            <a:xfrm>
              <a:off x="1443141" y="18203071"/>
              <a:ext cx="139642" cy="263931"/>
            </a:xfrm>
            <a:custGeom>
              <a:avLst/>
              <a:gdLst/>
              <a:ahLst/>
              <a:cxnLst/>
              <a:rect l="l" t="t" r="r" b="b"/>
              <a:pathLst>
                <a:path w="1246" h="2355" extrusionOk="0">
                  <a:moveTo>
                    <a:pt x="1" y="1"/>
                  </a:moveTo>
                  <a:lnTo>
                    <a:pt x="1" y="1630"/>
                  </a:lnTo>
                  <a:lnTo>
                    <a:pt x="1246" y="2355"/>
                  </a:lnTo>
                  <a:lnTo>
                    <a:pt x="1246" y="7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2" name="Google Shape;562;p2"/>
            <p:cNvSpPr/>
            <p:nvPr/>
          </p:nvSpPr>
          <p:spPr>
            <a:xfrm>
              <a:off x="1582671" y="18215735"/>
              <a:ext cx="111736" cy="251267"/>
            </a:xfrm>
            <a:custGeom>
              <a:avLst/>
              <a:gdLst/>
              <a:ahLst/>
              <a:cxnLst/>
              <a:rect l="l" t="t" r="r" b="b"/>
              <a:pathLst>
                <a:path w="997" h="2242" extrusionOk="0">
                  <a:moveTo>
                    <a:pt x="997" y="1"/>
                  </a:moveTo>
                  <a:lnTo>
                    <a:pt x="1" y="612"/>
                  </a:lnTo>
                  <a:lnTo>
                    <a:pt x="1" y="2242"/>
                  </a:lnTo>
                  <a:lnTo>
                    <a:pt x="997" y="1630"/>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3" name="Google Shape;563;p2"/>
            <p:cNvSpPr/>
            <p:nvPr/>
          </p:nvSpPr>
          <p:spPr>
            <a:xfrm>
              <a:off x="1443141" y="18134595"/>
              <a:ext cx="251267" cy="149841"/>
            </a:xfrm>
            <a:custGeom>
              <a:avLst/>
              <a:gdLst/>
              <a:ahLst/>
              <a:cxnLst/>
              <a:rect l="l" t="t" r="r" b="b"/>
              <a:pathLst>
                <a:path w="2242" h="1337" extrusionOk="0">
                  <a:moveTo>
                    <a:pt x="997" y="1"/>
                  </a:moveTo>
                  <a:lnTo>
                    <a:pt x="1" y="612"/>
                  </a:lnTo>
                  <a:lnTo>
                    <a:pt x="1246" y="1336"/>
                  </a:lnTo>
                  <a:lnTo>
                    <a:pt x="2242" y="725"/>
                  </a:lnTo>
                  <a:lnTo>
                    <a:pt x="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4" name="Google Shape;564;p2"/>
            <p:cNvSpPr/>
            <p:nvPr/>
          </p:nvSpPr>
          <p:spPr>
            <a:xfrm>
              <a:off x="1577628" y="17191064"/>
              <a:ext cx="48303" cy="1050231"/>
            </a:xfrm>
            <a:custGeom>
              <a:avLst/>
              <a:gdLst/>
              <a:ahLst/>
              <a:cxnLst/>
              <a:rect l="l" t="t" r="r" b="b"/>
              <a:pathLst>
                <a:path w="431" h="9371" extrusionOk="0">
                  <a:moveTo>
                    <a:pt x="430" y="1"/>
                  </a:moveTo>
                  <a:lnTo>
                    <a:pt x="0" y="250"/>
                  </a:lnTo>
                  <a:lnTo>
                    <a:pt x="0" y="9370"/>
                  </a:lnTo>
                  <a:lnTo>
                    <a:pt x="430" y="9121"/>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5" name="Google Shape;565;p2"/>
            <p:cNvSpPr/>
            <p:nvPr/>
          </p:nvSpPr>
          <p:spPr>
            <a:xfrm>
              <a:off x="1514195" y="17183443"/>
              <a:ext cx="63545" cy="1057852"/>
            </a:xfrm>
            <a:custGeom>
              <a:avLst/>
              <a:gdLst/>
              <a:ahLst/>
              <a:cxnLst/>
              <a:rect l="l" t="t" r="r" b="b"/>
              <a:pathLst>
                <a:path w="567" h="9439" extrusionOk="0">
                  <a:moveTo>
                    <a:pt x="1" y="1"/>
                  </a:moveTo>
                  <a:lnTo>
                    <a:pt x="1" y="9121"/>
                  </a:lnTo>
                  <a:lnTo>
                    <a:pt x="566" y="9438"/>
                  </a:lnTo>
                  <a:lnTo>
                    <a:pt x="566" y="31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6" name="Google Shape;566;p2"/>
            <p:cNvSpPr/>
            <p:nvPr/>
          </p:nvSpPr>
          <p:spPr>
            <a:xfrm>
              <a:off x="-312109" y="17097268"/>
              <a:ext cx="134599" cy="261353"/>
            </a:xfrm>
            <a:custGeom>
              <a:avLst/>
              <a:gdLst/>
              <a:ahLst/>
              <a:cxnLst/>
              <a:rect l="l" t="t" r="r" b="b"/>
              <a:pathLst>
                <a:path w="1201" h="2332" extrusionOk="0">
                  <a:moveTo>
                    <a:pt x="1200" y="0"/>
                  </a:moveTo>
                  <a:lnTo>
                    <a:pt x="1" y="702"/>
                  </a:lnTo>
                  <a:lnTo>
                    <a:pt x="1" y="2332"/>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7" name="Google Shape;567;p2"/>
            <p:cNvSpPr/>
            <p:nvPr/>
          </p:nvSpPr>
          <p:spPr>
            <a:xfrm>
              <a:off x="-312109" y="17175943"/>
              <a:ext cx="139642" cy="263819"/>
            </a:xfrm>
            <a:custGeom>
              <a:avLst/>
              <a:gdLst/>
              <a:ahLst/>
              <a:cxnLst/>
              <a:rect l="l" t="t" r="r" b="b"/>
              <a:pathLst>
                <a:path w="1246" h="2354" extrusionOk="0">
                  <a:moveTo>
                    <a:pt x="1" y="0"/>
                  </a:moveTo>
                  <a:lnTo>
                    <a:pt x="1" y="1630"/>
                  </a:lnTo>
                  <a:lnTo>
                    <a:pt x="1245" y="2354"/>
                  </a:lnTo>
                  <a:lnTo>
                    <a:pt x="1245" y="7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8" name="Google Shape;568;p2"/>
            <p:cNvSpPr/>
            <p:nvPr/>
          </p:nvSpPr>
          <p:spPr>
            <a:xfrm>
              <a:off x="-172580" y="17188607"/>
              <a:ext cx="111736" cy="251154"/>
            </a:xfrm>
            <a:custGeom>
              <a:avLst/>
              <a:gdLst/>
              <a:ahLst/>
              <a:cxnLst/>
              <a:rect l="l" t="t" r="r" b="b"/>
              <a:pathLst>
                <a:path w="997" h="2241" extrusionOk="0">
                  <a:moveTo>
                    <a:pt x="996" y="0"/>
                  </a:moveTo>
                  <a:lnTo>
                    <a:pt x="0" y="589"/>
                  </a:lnTo>
                  <a:lnTo>
                    <a:pt x="0" y="2241"/>
                  </a:lnTo>
                  <a:lnTo>
                    <a:pt x="996" y="1630"/>
                  </a:lnTo>
                  <a:lnTo>
                    <a:pt x="9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69" name="Google Shape;569;p2"/>
            <p:cNvSpPr/>
            <p:nvPr/>
          </p:nvSpPr>
          <p:spPr>
            <a:xfrm>
              <a:off x="-312109" y="17107355"/>
              <a:ext cx="251267" cy="147263"/>
            </a:xfrm>
            <a:custGeom>
              <a:avLst/>
              <a:gdLst/>
              <a:ahLst/>
              <a:cxnLst/>
              <a:rect l="l" t="t" r="r" b="b"/>
              <a:pathLst>
                <a:path w="2242" h="1314" extrusionOk="0">
                  <a:moveTo>
                    <a:pt x="996" y="1"/>
                  </a:moveTo>
                  <a:lnTo>
                    <a:pt x="1" y="612"/>
                  </a:lnTo>
                  <a:lnTo>
                    <a:pt x="1245" y="1314"/>
                  </a:lnTo>
                  <a:lnTo>
                    <a:pt x="2241" y="725"/>
                  </a:lnTo>
                  <a:lnTo>
                    <a:pt x="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0" name="Google Shape;570;p2"/>
            <p:cNvSpPr/>
            <p:nvPr/>
          </p:nvSpPr>
          <p:spPr>
            <a:xfrm>
              <a:off x="-177623" y="16163824"/>
              <a:ext cx="48303" cy="1050231"/>
            </a:xfrm>
            <a:custGeom>
              <a:avLst/>
              <a:gdLst/>
              <a:ahLst/>
              <a:cxnLst/>
              <a:rect l="l" t="t" r="r" b="b"/>
              <a:pathLst>
                <a:path w="431" h="9371" extrusionOk="0">
                  <a:moveTo>
                    <a:pt x="430" y="1"/>
                  </a:moveTo>
                  <a:lnTo>
                    <a:pt x="0" y="250"/>
                  </a:lnTo>
                  <a:lnTo>
                    <a:pt x="0" y="9371"/>
                  </a:lnTo>
                  <a:lnTo>
                    <a:pt x="430" y="9122"/>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1" name="Google Shape;571;p2"/>
            <p:cNvSpPr/>
            <p:nvPr/>
          </p:nvSpPr>
          <p:spPr>
            <a:xfrm>
              <a:off x="-241056" y="16153738"/>
              <a:ext cx="63545" cy="1060318"/>
            </a:xfrm>
            <a:custGeom>
              <a:avLst/>
              <a:gdLst/>
              <a:ahLst/>
              <a:cxnLst/>
              <a:rect l="l" t="t" r="r" b="b"/>
              <a:pathLst>
                <a:path w="567" h="9461" extrusionOk="0">
                  <a:moveTo>
                    <a:pt x="0" y="0"/>
                  </a:moveTo>
                  <a:lnTo>
                    <a:pt x="0" y="9121"/>
                  </a:lnTo>
                  <a:lnTo>
                    <a:pt x="566" y="9461"/>
                  </a:lnTo>
                  <a:lnTo>
                    <a:pt x="566" y="34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2" name="Google Shape;572;p2"/>
            <p:cNvSpPr/>
            <p:nvPr/>
          </p:nvSpPr>
          <p:spPr>
            <a:xfrm>
              <a:off x="1580205" y="17023629"/>
              <a:ext cx="45726" cy="195454"/>
            </a:xfrm>
            <a:custGeom>
              <a:avLst/>
              <a:gdLst/>
              <a:ahLst/>
              <a:cxnLst/>
              <a:rect l="l" t="t" r="r" b="b"/>
              <a:pathLst>
                <a:path w="408" h="1744" extrusionOk="0">
                  <a:moveTo>
                    <a:pt x="407" y="1"/>
                  </a:moveTo>
                  <a:lnTo>
                    <a:pt x="0" y="250"/>
                  </a:lnTo>
                  <a:lnTo>
                    <a:pt x="0" y="1744"/>
                  </a:lnTo>
                  <a:lnTo>
                    <a:pt x="407" y="1495"/>
                  </a:lnTo>
                  <a:lnTo>
                    <a:pt x="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3" name="Google Shape;573;p2"/>
            <p:cNvSpPr/>
            <p:nvPr/>
          </p:nvSpPr>
          <p:spPr>
            <a:xfrm>
              <a:off x="-289156" y="15973630"/>
              <a:ext cx="1869481" cy="1245462"/>
            </a:xfrm>
            <a:custGeom>
              <a:avLst/>
              <a:gdLst/>
              <a:ahLst/>
              <a:cxnLst/>
              <a:rect l="l" t="t" r="r" b="b"/>
              <a:pathLst>
                <a:path w="16681" h="11113" extrusionOk="0">
                  <a:moveTo>
                    <a:pt x="0" y="0"/>
                  </a:moveTo>
                  <a:lnTo>
                    <a:pt x="0" y="1494"/>
                  </a:lnTo>
                  <a:lnTo>
                    <a:pt x="16680" y="11113"/>
                  </a:lnTo>
                  <a:lnTo>
                    <a:pt x="16680" y="961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4" name="Google Shape;574;p2"/>
            <p:cNvSpPr/>
            <p:nvPr/>
          </p:nvSpPr>
          <p:spPr>
            <a:xfrm>
              <a:off x="-289156" y="15945724"/>
              <a:ext cx="1915095" cy="1105931"/>
            </a:xfrm>
            <a:custGeom>
              <a:avLst/>
              <a:gdLst/>
              <a:ahLst/>
              <a:cxnLst/>
              <a:rect l="l" t="t" r="r" b="b"/>
              <a:pathLst>
                <a:path w="17088" h="9868" extrusionOk="0">
                  <a:moveTo>
                    <a:pt x="430" y="0"/>
                  </a:moveTo>
                  <a:lnTo>
                    <a:pt x="0" y="249"/>
                  </a:lnTo>
                  <a:lnTo>
                    <a:pt x="16680" y="9868"/>
                  </a:lnTo>
                  <a:lnTo>
                    <a:pt x="17087" y="9619"/>
                  </a:lnTo>
                  <a:lnTo>
                    <a:pt x="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5" name="Google Shape;575;p2"/>
            <p:cNvSpPr/>
            <p:nvPr/>
          </p:nvSpPr>
          <p:spPr>
            <a:xfrm>
              <a:off x="882578" y="15174680"/>
              <a:ext cx="1899853" cy="1230220"/>
            </a:xfrm>
            <a:custGeom>
              <a:avLst/>
              <a:gdLst/>
              <a:ahLst/>
              <a:cxnLst/>
              <a:rect l="l" t="t" r="r" b="b"/>
              <a:pathLst>
                <a:path w="16952" h="10977" extrusionOk="0">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6" name="Google Shape;576;p2"/>
            <p:cNvSpPr/>
            <p:nvPr/>
          </p:nvSpPr>
          <p:spPr>
            <a:xfrm>
              <a:off x="-225814" y="15159550"/>
              <a:ext cx="1166787" cy="824293"/>
            </a:xfrm>
            <a:custGeom>
              <a:avLst/>
              <a:gdLst/>
              <a:ahLst/>
              <a:cxnLst/>
              <a:rect l="l" t="t" r="r" b="b"/>
              <a:pathLst>
                <a:path w="10411" h="7355" extrusionOk="0">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7" name="Google Shape;577;p2"/>
            <p:cNvSpPr/>
            <p:nvPr/>
          </p:nvSpPr>
          <p:spPr>
            <a:xfrm>
              <a:off x="-271448" y="15146878"/>
              <a:ext cx="2972835" cy="1899741"/>
            </a:xfrm>
            <a:custGeom>
              <a:avLst/>
              <a:gdLst/>
              <a:ahLst/>
              <a:cxnLst/>
              <a:rect l="l" t="t" r="r" b="b"/>
              <a:pathLst>
                <a:path w="26526" h="16951" extrusionOk="0">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8" name="Google Shape;578;p2"/>
            <p:cNvSpPr/>
            <p:nvPr/>
          </p:nvSpPr>
          <p:spPr>
            <a:xfrm>
              <a:off x="1590292" y="16221533"/>
              <a:ext cx="1164321" cy="825078"/>
            </a:xfrm>
            <a:custGeom>
              <a:avLst/>
              <a:gdLst/>
              <a:ahLst/>
              <a:cxnLst/>
              <a:rect l="l" t="t" r="r" b="b"/>
              <a:pathLst>
                <a:path w="10389" h="7362" extrusionOk="0">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79" name="Google Shape;579;p2"/>
            <p:cNvSpPr/>
            <p:nvPr/>
          </p:nvSpPr>
          <p:spPr>
            <a:xfrm>
              <a:off x="15141" y="15299079"/>
              <a:ext cx="1123751" cy="836957"/>
            </a:xfrm>
            <a:custGeom>
              <a:avLst/>
              <a:gdLst/>
              <a:ahLst/>
              <a:cxnLst/>
              <a:rect l="l" t="t" r="r" b="b"/>
              <a:pathLst>
                <a:path w="10027" h="7468" extrusionOk="0">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0" name="Google Shape;580;p2"/>
            <p:cNvSpPr/>
            <p:nvPr/>
          </p:nvSpPr>
          <p:spPr>
            <a:xfrm>
              <a:off x="243319" y="15430988"/>
              <a:ext cx="1127898" cy="836957"/>
            </a:xfrm>
            <a:custGeom>
              <a:avLst/>
              <a:gdLst/>
              <a:ahLst/>
              <a:cxnLst/>
              <a:rect l="l" t="t" r="r" b="b"/>
              <a:pathLst>
                <a:path w="10064" h="7468" extrusionOk="0">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1" name="Google Shape;581;p2"/>
            <p:cNvSpPr/>
            <p:nvPr/>
          </p:nvSpPr>
          <p:spPr>
            <a:xfrm>
              <a:off x="474188" y="15563456"/>
              <a:ext cx="1125320" cy="836397"/>
            </a:xfrm>
            <a:custGeom>
              <a:avLst/>
              <a:gdLst/>
              <a:ahLst/>
              <a:cxnLst/>
              <a:rect l="l" t="t" r="r" b="b"/>
              <a:pathLst>
                <a:path w="10041" h="7463" extrusionOk="0">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2" name="Google Shape;582;p2"/>
            <p:cNvSpPr/>
            <p:nvPr/>
          </p:nvSpPr>
          <p:spPr>
            <a:xfrm>
              <a:off x="654378" y="15680115"/>
              <a:ext cx="1124760" cy="838975"/>
            </a:xfrm>
            <a:custGeom>
              <a:avLst/>
              <a:gdLst/>
              <a:ahLst/>
              <a:cxnLst/>
              <a:rect l="l" t="t" r="r" b="b"/>
              <a:pathLst>
                <a:path w="10036" h="7486" extrusionOk="0">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3" name="Google Shape;583;p2"/>
            <p:cNvSpPr/>
            <p:nvPr/>
          </p:nvSpPr>
          <p:spPr>
            <a:xfrm>
              <a:off x="882669" y="15811351"/>
              <a:ext cx="1124648" cy="837070"/>
            </a:xfrm>
            <a:custGeom>
              <a:avLst/>
              <a:gdLst/>
              <a:ahLst/>
              <a:cxnLst/>
              <a:rect l="l" t="t" r="r" b="b"/>
              <a:pathLst>
                <a:path w="10035" h="7469" extrusionOk="0">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4" name="Google Shape;584;p2"/>
            <p:cNvSpPr/>
            <p:nvPr/>
          </p:nvSpPr>
          <p:spPr>
            <a:xfrm>
              <a:off x="1113425" y="15943931"/>
              <a:ext cx="1124760" cy="836397"/>
            </a:xfrm>
            <a:custGeom>
              <a:avLst/>
              <a:gdLst/>
              <a:ahLst/>
              <a:cxnLst/>
              <a:rect l="l" t="t" r="r" b="b"/>
              <a:pathLst>
                <a:path w="10036" h="7463" extrusionOk="0">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5" name="Google Shape;585;p2"/>
            <p:cNvSpPr/>
            <p:nvPr/>
          </p:nvSpPr>
          <p:spPr>
            <a:xfrm>
              <a:off x="1341716" y="16075727"/>
              <a:ext cx="1123751" cy="838975"/>
            </a:xfrm>
            <a:custGeom>
              <a:avLst/>
              <a:gdLst/>
              <a:ahLst/>
              <a:cxnLst/>
              <a:rect l="l" t="t" r="r" b="b"/>
              <a:pathLst>
                <a:path w="10027" h="7486" extrusionOk="0">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6" name="Google Shape;586;p2"/>
            <p:cNvSpPr/>
            <p:nvPr/>
          </p:nvSpPr>
          <p:spPr>
            <a:xfrm>
              <a:off x="1570007" y="16207636"/>
              <a:ext cx="1124760" cy="838975"/>
            </a:xfrm>
            <a:custGeom>
              <a:avLst/>
              <a:gdLst/>
              <a:ahLst/>
              <a:cxnLst/>
              <a:rect l="l" t="t" r="r" b="b"/>
              <a:pathLst>
                <a:path w="10036" h="7486" extrusionOk="0">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7" name="Google Shape;587;p2"/>
            <p:cNvSpPr/>
            <p:nvPr/>
          </p:nvSpPr>
          <p:spPr>
            <a:xfrm>
              <a:off x="245988" y="17551262"/>
              <a:ext cx="99072" cy="55924"/>
            </a:xfrm>
            <a:custGeom>
              <a:avLst/>
              <a:gdLst/>
              <a:ahLst/>
              <a:cxnLst/>
              <a:rect l="l" t="t" r="r" b="b"/>
              <a:pathLst>
                <a:path w="884" h="499" extrusionOk="0">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8" name="Google Shape;588;p2"/>
            <p:cNvSpPr/>
            <p:nvPr/>
          </p:nvSpPr>
          <p:spPr>
            <a:xfrm>
              <a:off x="190176" y="17360965"/>
              <a:ext cx="210696" cy="225938"/>
            </a:xfrm>
            <a:custGeom>
              <a:avLst/>
              <a:gdLst/>
              <a:ahLst/>
              <a:cxnLst/>
              <a:rect l="l" t="t" r="r" b="b"/>
              <a:pathLst>
                <a:path w="1880" h="2016" extrusionOk="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89" name="Google Shape;589;p2"/>
            <p:cNvSpPr/>
            <p:nvPr/>
          </p:nvSpPr>
          <p:spPr>
            <a:xfrm>
              <a:off x="190176" y="17312774"/>
              <a:ext cx="208119" cy="111736"/>
            </a:xfrm>
            <a:custGeom>
              <a:avLst/>
              <a:gdLst/>
              <a:ahLst/>
              <a:cxnLst/>
              <a:rect l="l" t="t" r="r" b="b"/>
              <a:pathLst>
                <a:path w="1857" h="997" extrusionOk="0">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0" name="Google Shape;590;p2"/>
            <p:cNvSpPr/>
            <p:nvPr/>
          </p:nvSpPr>
          <p:spPr>
            <a:xfrm>
              <a:off x="202840" y="17317929"/>
              <a:ext cx="185368" cy="55924"/>
            </a:xfrm>
            <a:custGeom>
              <a:avLst/>
              <a:gdLst/>
              <a:ahLst/>
              <a:cxnLst/>
              <a:rect l="l" t="t" r="r" b="b"/>
              <a:pathLst>
                <a:path w="1654" h="499" extrusionOk="0">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1" name="Google Shape;591;p2"/>
            <p:cNvSpPr/>
            <p:nvPr/>
          </p:nvSpPr>
          <p:spPr>
            <a:xfrm>
              <a:off x="202840" y="17330593"/>
              <a:ext cx="185368" cy="86296"/>
            </a:xfrm>
            <a:custGeom>
              <a:avLst/>
              <a:gdLst/>
              <a:ahLst/>
              <a:cxnLst/>
              <a:rect l="l" t="t" r="r" b="b"/>
              <a:pathLst>
                <a:path w="1654" h="770" extrusionOk="0">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2" name="Google Shape;592;p2"/>
            <p:cNvSpPr/>
            <p:nvPr/>
          </p:nvSpPr>
          <p:spPr>
            <a:xfrm>
              <a:off x="278937" y="17262117"/>
              <a:ext cx="33173" cy="120254"/>
            </a:xfrm>
            <a:custGeom>
              <a:avLst/>
              <a:gdLst/>
              <a:ahLst/>
              <a:cxnLst/>
              <a:rect l="l" t="t" r="r" b="b"/>
              <a:pathLst>
                <a:path w="296" h="1073" extrusionOk="0">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3" name="Google Shape;593;p2"/>
            <p:cNvSpPr/>
            <p:nvPr/>
          </p:nvSpPr>
          <p:spPr>
            <a:xfrm>
              <a:off x="131899" y="17091208"/>
              <a:ext cx="314588" cy="225826"/>
            </a:xfrm>
            <a:custGeom>
              <a:avLst/>
              <a:gdLst/>
              <a:ahLst/>
              <a:cxnLst/>
              <a:rect l="l" t="t" r="r" b="b"/>
              <a:pathLst>
                <a:path w="2807" h="2015" extrusionOk="0">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4" name="Google Shape;594;p2"/>
            <p:cNvSpPr/>
            <p:nvPr/>
          </p:nvSpPr>
          <p:spPr>
            <a:xfrm>
              <a:off x="154649" y="17049293"/>
              <a:ext cx="279173" cy="199265"/>
            </a:xfrm>
            <a:custGeom>
              <a:avLst/>
              <a:gdLst/>
              <a:ahLst/>
              <a:cxnLst/>
              <a:rect l="l" t="t" r="r" b="b"/>
              <a:pathLst>
                <a:path w="2491" h="1778" extrusionOk="0">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5" name="Google Shape;595;p2"/>
            <p:cNvSpPr/>
            <p:nvPr/>
          </p:nvSpPr>
          <p:spPr>
            <a:xfrm>
              <a:off x="180090" y="17005249"/>
              <a:ext cx="225714" cy="159927"/>
            </a:xfrm>
            <a:custGeom>
              <a:avLst/>
              <a:gdLst/>
              <a:ahLst/>
              <a:cxnLst/>
              <a:rect l="l" t="t" r="r" b="b"/>
              <a:pathLst>
                <a:path w="2014" h="1427" extrusionOk="0">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6" name="Google Shape;596;p2"/>
            <p:cNvSpPr/>
            <p:nvPr/>
          </p:nvSpPr>
          <p:spPr>
            <a:xfrm>
              <a:off x="195219" y="17158115"/>
              <a:ext cx="45838" cy="35303"/>
            </a:xfrm>
            <a:custGeom>
              <a:avLst/>
              <a:gdLst/>
              <a:ahLst/>
              <a:cxnLst/>
              <a:rect l="l" t="t" r="r" b="b"/>
              <a:pathLst>
                <a:path w="409" h="315" extrusionOk="0">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7" name="Google Shape;597;p2"/>
            <p:cNvSpPr/>
            <p:nvPr/>
          </p:nvSpPr>
          <p:spPr>
            <a:xfrm>
              <a:off x="190172" y="17234826"/>
              <a:ext cx="43260" cy="36536"/>
            </a:xfrm>
            <a:custGeom>
              <a:avLst/>
              <a:gdLst/>
              <a:ahLst/>
              <a:cxnLst/>
              <a:rect l="l" t="t" r="r" b="b"/>
              <a:pathLst>
                <a:path w="386" h="326" extrusionOk="0">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8" name="Google Shape;598;p2"/>
            <p:cNvSpPr/>
            <p:nvPr/>
          </p:nvSpPr>
          <p:spPr>
            <a:xfrm>
              <a:off x="322085" y="17186693"/>
              <a:ext cx="38217" cy="24768"/>
            </a:xfrm>
            <a:custGeom>
              <a:avLst/>
              <a:gdLst/>
              <a:ahLst/>
              <a:cxnLst/>
              <a:rect l="l" t="t" r="r" b="b"/>
              <a:pathLst>
                <a:path w="341" h="221" extrusionOk="0">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599" name="Google Shape;599;p2"/>
            <p:cNvSpPr/>
            <p:nvPr/>
          </p:nvSpPr>
          <p:spPr>
            <a:xfrm>
              <a:off x="291713" y="17270299"/>
              <a:ext cx="38105" cy="27458"/>
            </a:xfrm>
            <a:custGeom>
              <a:avLst/>
              <a:gdLst/>
              <a:ahLst/>
              <a:cxnLst/>
              <a:rect l="l" t="t" r="r" b="b"/>
              <a:pathLst>
                <a:path w="340" h="245" extrusionOk="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0" name="Google Shape;600;p2"/>
            <p:cNvSpPr/>
            <p:nvPr/>
          </p:nvSpPr>
          <p:spPr>
            <a:xfrm>
              <a:off x="393139" y="17140296"/>
              <a:ext cx="12776" cy="18940"/>
            </a:xfrm>
            <a:custGeom>
              <a:avLst/>
              <a:gdLst/>
              <a:ahLst/>
              <a:cxnLst/>
              <a:rect l="l" t="t" r="r" b="b"/>
              <a:pathLst>
                <a:path w="114" h="169" extrusionOk="0">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1" name="Google Shape;601;p2"/>
            <p:cNvSpPr/>
            <p:nvPr/>
          </p:nvSpPr>
          <p:spPr>
            <a:xfrm>
              <a:off x="218082" y="17084596"/>
              <a:ext cx="38217" cy="35303"/>
            </a:xfrm>
            <a:custGeom>
              <a:avLst/>
              <a:gdLst/>
              <a:ahLst/>
              <a:cxnLst/>
              <a:rect l="l" t="t" r="r" b="b"/>
              <a:pathLst>
                <a:path w="341" h="315" extrusionOk="0">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2" name="Google Shape;602;p2"/>
            <p:cNvSpPr/>
            <p:nvPr/>
          </p:nvSpPr>
          <p:spPr>
            <a:xfrm>
              <a:off x="235902" y="17033828"/>
              <a:ext cx="20397" cy="20845"/>
            </a:xfrm>
            <a:custGeom>
              <a:avLst/>
              <a:gdLst/>
              <a:ahLst/>
              <a:cxnLst/>
              <a:rect l="l" t="t" r="r" b="b"/>
              <a:pathLst>
                <a:path w="182" h="186" extrusionOk="0">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3" name="Google Shape;603;p2"/>
            <p:cNvSpPr/>
            <p:nvPr/>
          </p:nvSpPr>
          <p:spPr>
            <a:xfrm>
              <a:off x="317042" y="17030241"/>
              <a:ext cx="48303" cy="39225"/>
            </a:xfrm>
            <a:custGeom>
              <a:avLst/>
              <a:gdLst/>
              <a:ahLst/>
              <a:cxnLst/>
              <a:rect l="l" t="t" r="r" b="b"/>
              <a:pathLst>
                <a:path w="431" h="350" extrusionOk="0">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4" name="Google Shape;604;p2"/>
            <p:cNvSpPr/>
            <p:nvPr/>
          </p:nvSpPr>
          <p:spPr>
            <a:xfrm>
              <a:off x="296757" y="17109924"/>
              <a:ext cx="53010" cy="23535"/>
            </a:xfrm>
            <a:custGeom>
              <a:avLst/>
              <a:gdLst/>
              <a:ahLst/>
              <a:cxnLst/>
              <a:rect l="l" t="t" r="r" b="b"/>
              <a:pathLst>
                <a:path w="473" h="210" extrusionOk="0">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5" name="Google Shape;605;p2"/>
            <p:cNvSpPr/>
            <p:nvPr/>
          </p:nvSpPr>
          <p:spPr>
            <a:xfrm>
              <a:off x="289136" y="17071820"/>
              <a:ext cx="25440" cy="15354"/>
            </a:xfrm>
            <a:custGeom>
              <a:avLst/>
              <a:gdLst/>
              <a:ahLst/>
              <a:cxnLst/>
              <a:rect l="l" t="t" r="r" b="b"/>
              <a:pathLst>
                <a:path w="227" h="137" extrusionOk="0">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6" name="Google Shape;606;p2"/>
            <p:cNvSpPr/>
            <p:nvPr/>
          </p:nvSpPr>
          <p:spPr>
            <a:xfrm>
              <a:off x="261230" y="17211349"/>
              <a:ext cx="25440" cy="17483"/>
            </a:xfrm>
            <a:custGeom>
              <a:avLst/>
              <a:gdLst/>
              <a:ahLst/>
              <a:cxnLst/>
              <a:rect l="l" t="t" r="r" b="b"/>
              <a:pathLst>
                <a:path w="227" h="156" extrusionOk="0">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7" name="Google Shape;607;p2"/>
            <p:cNvSpPr/>
            <p:nvPr/>
          </p:nvSpPr>
          <p:spPr>
            <a:xfrm>
              <a:off x="357612" y="17260212"/>
              <a:ext cx="25440" cy="14681"/>
            </a:xfrm>
            <a:custGeom>
              <a:avLst/>
              <a:gdLst/>
              <a:ahLst/>
              <a:cxnLst/>
              <a:rect l="l" t="t" r="r" b="b"/>
              <a:pathLst>
                <a:path w="227" h="131" extrusionOk="0">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8" name="Google Shape;608;p2"/>
            <p:cNvSpPr/>
            <p:nvPr/>
          </p:nvSpPr>
          <p:spPr>
            <a:xfrm>
              <a:off x="885135" y="17820122"/>
              <a:ext cx="20397" cy="170014"/>
            </a:xfrm>
            <a:custGeom>
              <a:avLst/>
              <a:gdLst/>
              <a:ahLst/>
              <a:cxnLst/>
              <a:rect l="l" t="t" r="r" b="b"/>
              <a:pathLst>
                <a:path w="182" h="1517" extrusionOk="0">
                  <a:moveTo>
                    <a:pt x="182" y="0"/>
                  </a:moveTo>
                  <a:lnTo>
                    <a:pt x="1" y="114"/>
                  </a:lnTo>
                  <a:lnTo>
                    <a:pt x="1" y="1517"/>
                  </a:lnTo>
                  <a:lnTo>
                    <a:pt x="182" y="1426"/>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09" name="Google Shape;609;p2"/>
            <p:cNvSpPr/>
            <p:nvPr/>
          </p:nvSpPr>
          <p:spPr>
            <a:xfrm>
              <a:off x="859806" y="17815079"/>
              <a:ext cx="25440" cy="175057"/>
            </a:xfrm>
            <a:custGeom>
              <a:avLst/>
              <a:gdLst/>
              <a:ahLst/>
              <a:cxnLst/>
              <a:rect l="l" t="t" r="r" b="b"/>
              <a:pathLst>
                <a:path w="227" h="1562" extrusionOk="0">
                  <a:moveTo>
                    <a:pt x="1" y="0"/>
                  </a:moveTo>
                  <a:lnTo>
                    <a:pt x="1" y="1426"/>
                  </a:lnTo>
                  <a:lnTo>
                    <a:pt x="227" y="1562"/>
                  </a:lnTo>
                  <a:lnTo>
                    <a:pt x="227" y="15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0" name="Google Shape;610;p2"/>
            <p:cNvSpPr/>
            <p:nvPr/>
          </p:nvSpPr>
          <p:spPr>
            <a:xfrm>
              <a:off x="342370" y="17538598"/>
              <a:ext cx="20397" cy="139530"/>
            </a:xfrm>
            <a:custGeom>
              <a:avLst/>
              <a:gdLst/>
              <a:ahLst/>
              <a:cxnLst/>
              <a:rect l="l" t="t" r="r" b="b"/>
              <a:pathLst>
                <a:path w="182" h="1245" extrusionOk="0">
                  <a:moveTo>
                    <a:pt x="182" y="0"/>
                  </a:moveTo>
                  <a:lnTo>
                    <a:pt x="1" y="91"/>
                  </a:lnTo>
                  <a:lnTo>
                    <a:pt x="1" y="1245"/>
                  </a:lnTo>
                  <a:lnTo>
                    <a:pt x="182" y="1132"/>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1" name="Google Shape;611;p2"/>
            <p:cNvSpPr/>
            <p:nvPr/>
          </p:nvSpPr>
          <p:spPr>
            <a:xfrm>
              <a:off x="314464" y="17533443"/>
              <a:ext cx="28018" cy="144686"/>
            </a:xfrm>
            <a:custGeom>
              <a:avLst/>
              <a:gdLst/>
              <a:ahLst/>
              <a:cxnLst/>
              <a:rect l="l" t="t" r="r" b="b"/>
              <a:pathLst>
                <a:path w="250" h="1291" extrusionOk="0">
                  <a:moveTo>
                    <a:pt x="1" y="1"/>
                  </a:moveTo>
                  <a:lnTo>
                    <a:pt x="1" y="1155"/>
                  </a:lnTo>
                  <a:lnTo>
                    <a:pt x="250" y="1291"/>
                  </a:lnTo>
                  <a:lnTo>
                    <a:pt x="250" y="1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2" name="Google Shape;612;p2"/>
            <p:cNvSpPr/>
            <p:nvPr/>
          </p:nvSpPr>
          <p:spPr>
            <a:xfrm>
              <a:off x="314464" y="17459924"/>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rgbClr val="EA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3" name="Google Shape;613;p2"/>
            <p:cNvSpPr/>
            <p:nvPr/>
          </p:nvSpPr>
          <p:spPr>
            <a:xfrm>
              <a:off x="314464" y="17432018"/>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4" name="Google Shape;614;p2"/>
            <p:cNvSpPr/>
            <p:nvPr/>
          </p:nvSpPr>
          <p:spPr>
            <a:xfrm>
              <a:off x="360189" y="17490407"/>
              <a:ext cx="586027" cy="337450"/>
            </a:xfrm>
            <a:custGeom>
              <a:avLst/>
              <a:gdLst/>
              <a:ahLst/>
              <a:cxnLst/>
              <a:rect l="l" t="t" r="r" b="b"/>
              <a:pathLst>
                <a:path w="5229" h="3011" extrusionOk="0">
                  <a:moveTo>
                    <a:pt x="136" y="0"/>
                  </a:moveTo>
                  <a:lnTo>
                    <a:pt x="0" y="68"/>
                  </a:lnTo>
                  <a:lnTo>
                    <a:pt x="5092" y="3010"/>
                  </a:lnTo>
                  <a:lnTo>
                    <a:pt x="5228" y="2942"/>
                  </a:lnTo>
                  <a:lnTo>
                    <a:pt x="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5" name="Google Shape;615;p2"/>
            <p:cNvSpPr/>
            <p:nvPr/>
          </p:nvSpPr>
          <p:spPr>
            <a:xfrm>
              <a:off x="415889" y="17457458"/>
              <a:ext cx="586027" cy="339916"/>
            </a:xfrm>
            <a:custGeom>
              <a:avLst/>
              <a:gdLst/>
              <a:ahLst/>
              <a:cxnLst/>
              <a:rect l="l" t="t" r="r" b="b"/>
              <a:pathLst>
                <a:path w="5229" h="3033" extrusionOk="0">
                  <a:moveTo>
                    <a:pt x="137" y="0"/>
                  </a:moveTo>
                  <a:lnTo>
                    <a:pt x="1" y="91"/>
                  </a:lnTo>
                  <a:lnTo>
                    <a:pt x="5093" y="3033"/>
                  </a:lnTo>
                  <a:lnTo>
                    <a:pt x="5229" y="2942"/>
                  </a:ln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6" name="Google Shape;616;p2"/>
            <p:cNvSpPr/>
            <p:nvPr/>
          </p:nvSpPr>
          <p:spPr>
            <a:xfrm>
              <a:off x="314464" y="17523356"/>
              <a:ext cx="570785" cy="357735"/>
            </a:xfrm>
            <a:custGeom>
              <a:avLst/>
              <a:gdLst/>
              <a:ahLst/>
              <a:cxnLst/>
              <a:rect l="l" t="t" r="r" b="b"/>
              <a:pathLst>
                <a:path w="5093" h="3192" extrusionOk="0">
                  <a:moveTo>
                    <a:pt x="1" y="0"/>
                  </a:moveTo>
                  <a:lnTo>
                    <a:pt x="1" y="249"/>
                  </a:lnTo>
                  <a:lnTo>
                    <a:pt x="5093" y="3192"/>
                  </a:lnTo>
                  <a:lnTo>
                    <a:pt x="5093" y="294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7" name="Google Shape;617;p2"/>
            <p:cNvSpPr/>
            <p:nvPr/>
          </p:nvSpPr>
          <p:spPr>
            <a:xfrm>
              <a:off x="885135" y="17761733"/>
              <a:ext cx="159927" cy="119357"/>
            </a:xfrm>
            <a:custGeom>
              <a:avLst/>
              <a:gdLst/>
              <a:ahLst/>
              <a:cxnLst/>
              <a:rect l="l" t="t" r="r" b="b"/>
              <a:pathLst>
                <a:path w="1427" h="1065" extrusionOk="0">
                  <a:moveTo>
                    <a:pt x="1427" y="1"/>
                  </a:moveTo>
                  <a:lnTo>
                    <a:pt x="1" y="816"/>
                  </a:lnTo>
                  <a:lnTo>
                    <a:pt x="1" y="1065"/>
                  </a:lnTo>
                  <a:lnTo>
                    <a:pt x="1427" y="250"/>
                  </a:lnTo>
                  <a:lnTo>
                    <a:pt x="1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8" name="Google Shape;618;p2"/>
            <p:cNvSpPr/>
            <p:nvPr/>
          </p:nvSpPr>
          <p:spPr>
            <a:xfrm>
              <a:off x="1024664" y="18015463"/>
              <a:ext cx="101538" cy="53347"/>
            </a:xfrm>
            <a:custGeom>
              <a:avLst/>
              <a:gdLst/>
              <a:ahLst/>
              <a:cxnLst/>
              <a:rect l="l" t="t" r="r" b="b"/>
              <a:pathLst>
                <a:path w="906" h="476" extrusionOk="0">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19" name="Google Shape;619;p2"/>
            <p:cNvSpPr/>
            <p:nvPr/>
          </p:nvSpPr>
          <p:spPr>
            <a:xfrm>
              <a:off x="1027242" y="17771931"/>
              <a:ext cx="17820" cy="137065"/>
            </a:xfrm>
            <a:custGeom>
              <a:avLst/>
              <a:gdLst/>
              <a:ahLst/>
              <a:cxnLst/>
              <a:rect l="l" t="t" r="r" b="b"/>
              <a:pathLst>
                <a:path w="159" h="1223" extrusionOk="0">
                  <a:moveTo>
                    <a:pt x="159" y="0"/>
                  </a:moveTo>
                  <a:lnTo>
                    <a:pt x="0" y="114"/>
                  </a:lnTo>
                  <a:lnTo>
                    <a:pt x="0" y="1223"/>
                  </a:lnTo>
                  <a:lnTo>
                    <a:pt x="159" y="1132"/>
                  </a:lnTo>
                  <a:lnTo>
                    <a:pt x="159" y="0"/>
                  </a:lnTo>
                  <a:close/>
                </a:path>
              </a:pathLst>
            </a:custGeom>
            <a:solidFill>
              <a:srgbClr val="C3B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0" name="Google Shape;620;p2"/>
            <p:cNvSpPr/>
            <p:nvPr/>
          </p:nvSpPr>
          <p:spPr>
            <a:xfrm>
              <a:off x="999336" y="17769354"/>
              <a:ext cx="28018" cy="139642"/>
            </a:xfrm>
            <a:custGeom>
              <a:avLst/>
              <a:gdLst/>
              <a:ahLst/>
              <a:cxnLst/>
              <a:rect l="l" t="t" r="r" b="b"/>
              <a:pathLst>
                <a:path w="250" h="1246" extrusionOk="0">
                  <a:moveTo>
                    <a:pt x="0" y="1"/>
                  </a:moveTo>
                  <a:lnTo>
                    <a:pt x="0" y="1110"/>
                  </a:lnTo>
                  <a:lnTo>
                    <a:pt x="249" y="1246"/>
                  </a:lnTo>
                  <a:lnTo>
                    <a:pt x="249" y="137"/>
                  </a:lnTo>
                  <a:lnTo>
                    <a:pt x="0"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1" name="Google Shape;621;p2"/>
            <p:cNvSpPr/>
            <p:nvPr/>
          </p:nvSpPr>
          <p:spPr>
            <a:xfrm>
              <a:off x="968852" y="17825165"/>
              <a:ext cx="210696" cy="225826"/>
            </a:xfrm>
            <a:custGeom>
              <a:avLst/>
              <a:gdLst/>
              <a:ahLst/>
              <a:cxnLst/>
              <a:rect l="l" t="t" r="r" b="b"/>
              <a:pathLst>
                <a:path w="1880" h="2015" extrusionOk="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2" name="Google Shape;622;p2"/>
            <p:cNvSpPr/>
            <p:nvPr/>
          </p:nvSpPr>
          <p:spPr>
            <a:xfrm>
              <a:off x="971430" y="17776974"/>
              <a:ext cx="208119" cy="109159"/>
            </a:xfrm>
            <a:custGeom>
              <a:avLst/>
              <a:gdLst/>
              <a:ahLst/>
              <a:cxnLst/>
              <a:rect l="l" t="t" r="r" b="b"/>
              <a:pathLst>
                <a:path w="1857" h="974" extrusionOk="0">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3" name="Google Shape;623;p2"/>
            <p:cNvSpPr/>
            <p:nvPr/>
          </p:nvSpPr>
          <p:spPr>
            <a:xfrm>
              <a:off x="981517" y="17782018"/>
              <a:ext cx="185368" cy="55924"/>
            </a:xfrm>
            <a:custGeom>
              <a:avLst/>
              <a:gdLst/>
              <a:ahLst/>
              <a:cxnLst/>
              <a:rect l="l" t="t" r="r" b="b"/>
              <a:pathLst>
                <a:path w="1654" h="499" extrusionOk="0">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4" name="Google Shape;624;p2"/>
            <p:cNvSpPr/>
            <p:nvPr/>
          </p:nvSpPr>
          <p:spPr>
            <a:xfrm>
              <a:off x="981517" y="17794121"/>
              <a:ext cx="185368" cy="86968"/>
            </a:xfrm>
            <a:custGeom>
              <a:avLst/>
              <a:gdLst/>
              <a:ahLst/>
              <a:cxnLst/>
              <a:rect l="l" t="t" r="r" b="b"/>
              <a:pathLst>
                <a:path w="1654" h="776" extrusionOk="0">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5" name="Google Shape;625;p2"/>
            <p:cNvSpPr/>
            <p:nvPr/>
          </p:nvSpPr>
          <p:spPr>
            <a:xfrm>
              <a:off x="1057613" y="17726206"/>
              <a:ext cx="35639" cy="120366"/>
            </a:xfrm>
            <a:custGeom>
              <a:avLst/>
              <a:gdLst/>
              <a:ahLst/>
              <a:cxnLst/>
              <a:rect l="l" t="t" r="r" b="b"/>
              <a:pathLst>
                <a:path w="318" h="1074" extrusionOk="0">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6" name="Google Shape;626;p2"/>
            <p:cNvSpPr/>
            <p:nvPr/>
          </p:nvSpPr>
          <p:spPr>
            <a:xfrm>
              <a:off x="910575" y="17554288"/>
              <a:ext cx="314588" cy="226386"/>
            </a:xfrm>
            <a:custGeom>
              <a:avLst/>
              <a:gdLst/>
              <a:ahLst/>
              <a:cxnLst/>
              <a:rect l="l" t="t" r="r" b="b"/>
              <a:pathLst>
                <a:path w="2807" h="2020" extrusionOk="0">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7" name="Google Shape;627;p2"/>
            <p:cNvSpPr/>
            <p:nvPr/>
          </p:nvSpPr>
          <p:spPr>
            <a:xfrm>
              <a:off x="933326" y="17510916"/>
              <a:ext cx="281750" cy="199937"/>
            </a:xfrm>
            <a:custGeom>
              <a:avLst/>
              <a:gdLst/>
              <a:ahLst/>
              <a:cxnLst/>
              <a:rect l="l" t="t" r="r" b="b"/>
              <a:pathLst>
                <a:path w="2514" h="1784" extrusionOk="0">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8" name="Google Shape;628;p2"/>
            <p:cNvSpPr/>
            <p:nvPr/>
          </p:nvSpPr>
          <p:spPr>
            <a:xfrm>
              <a:off x="961232" y="17468778"/>
              <a:ext cx="225938" cy="160600"/>
            </a:xfrm>
            <a:custGeom>
              <a:avLst/>
              <a:gdLst/>
              <a:ahLst/>
              <a:cxnLst/>
              <a:rect l="l" t="t" r="r" b="b"/>
              <a:pathLst>
                <a:path w="2016" h="1433" extrusionOk="0">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29" name="Google Shape;629;p2"/>
            <p:cNvSpPr/>
            <p:nvPr/>
          </p:nvSpPr>
          <p:spPr>
            <a:xfrm>
              <a:off x="974008" y="17619738"/>
              <a:ext cx="45726" cy="37096"/>
            </a:xfrm>
            <a:custGeom>
              <a:avLst/>
              <a:gdLst/>
              <a:ahLst/>
              <a:cxnLst/>
              <a:rect l="l" t="t" r="r" b="b"/>
              <a:pathLst>
                <a:path w="408" h="331" extrusionOk="0">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0" name="Google Shape;630;p2"/>
            <p:cNvSpPr/>
            <p:nvPr/>
          </p:nvSpPr>
          <p:spPr>
            <a:xfrm>
              <a:off x="953611" y="17693257"/>
              <a:ext cx="43260" cy="37096"/>
            </a:xfrm>
            <a:custGeom>
              <a:avLst/>
              <a:gdLst/>
              <a:ahLst/>
              <a:cxnLst/>
              <a:rect l="l" t="t" r="r" b="b"/>
              <a:pathLst>
                <a:path w="386" h="331" extrusionOk="0">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1" name="Google Shape;631;p2"/>
            <p:cNvSpPr/>
            <p:nvPr/>
          </p:nvSpPr>
          <p:spPr>
            <a:xfrm>
              <a:off x="1100761" y="17650782"/>
              <a:ext cx="40682" cy="24880"/>
            </a:xfrm>
            <a:custGeom>
              <a:avLst/>
              <a:gdLst/>
              <a:ahLst/>
              <a:cxnLst/>
              <a:rect l="l" t="t" r="r" b="b"/>
              <a:pathLst>
                <a:path w="363" h="222" extrusionOk="0">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2" name="Google Shape;632;p2"/>
            <p:cNvSpPr/>
            <p:nvPr/>
          </p:nvSpPr>
          <p:spPr>
            <a:xfrm>
              <a:off x="1067812" y="17733827"/>
              <a:ext cx="40682" cy="25553"/>
            </a:xfrm>
            <a:custGeom>
              <a:avLst/>
              <a:gdLst/>
              <a:ahLst/>
              <a:cxnLst/>
              <a:rect l="l" t="t" r="r" b="b"/>
              <a:pathLst>
                <a:path w="363" h="228" extrusionOk="0">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3" name="Google Shape;633;p2"/>
            <p:cNvSpPr/>
            <p:nvPr/>
          </p:nvSpPr>
          <p:spPr>
            <a:xfrm>
              <a:off x="1171815" y="17604496"/>
              <a:ext cx="12776" cy="17483"/>
            </a:xfrm>
            <a:custGeom>
              <a:avLst/>
              <a:gdLst/>
              <a:ahLst/>
              <a:cxnLst/>
              <a:rect l="l" t="t" r="r" b="b"/>
              <a:pathLst>
                <a:path w="114" h="156" extrusionOk="0">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4" name="Google Shape;634;p2"/>
            <p:cNvSpPr/>
            <p:nvPr/>
          </p:nvSpPr>
          <p:spPr>
            <a:xfrm>
              <a:off x="996758" y="17546219"/>
              <a:ext cx="35639" cy="37208"/>
            </a:xfrm>
            <a:custGeom>
              <a:avLst/>
              <a:gdLst/>
              <a:ahLst/>
              <a:cxnLst/>
              <a:rect l="l" t="t" r="r" b="b"/>
              <a:pathLst>
                <a:path w="318" h="332" extrusionOk="0">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5" name="Google Shape;635;p2"/>
            <p:cNvSpPr/>
            <p:nvPr/>
          </p:nvSpPr>
          <p:spPr>
            <a:xfrm>
              <a:off x="1014578" y="17498028"/>
              <a:ext cx="20397" cy="19052"/>
            </a:xfrm>
            <a:custGeom>
              <a:avLst/>
              <a:gdLst/>
              <a:ahLst/>
              <a:cxnLst/>
              <a:rect l="l" t="t" r="r" b="b"/>
              <a:pathLst>
                <a:path w="182" h="170" extrusionOk="0">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6" name="Google Shape;636;p2"/>
            <p:cNvSpPr/>
            <p:nvPr/>
          </p:nvSpPr>
          <p:spPr>
            <a:xfrm>
              <a:off x="1098184" y="17492873"/>
              <a:ext cx="45838" cy="39898"/>
            </a:xfrm>
            <a:custGeom>
              <a:avLst/>
              <a:gdLst/>
              <a:ahLst/>
              <a:cxnLst/>
              <a:rect l="l" t="t" r="r" b="b"/>
              <a:pathLst>
                <a:path w="409" h="356" extrusionOk="0">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7" name="Google Shape;637;p2"/>
            <p:cNvSpPr/>
            <p:nvPr/>
          </p:nvSpPr>
          <p:spPr>
            <a:xfrm>
              <a:off x="1075433" y="17571771"/>
              <a:ext cx="53347" cy="25216"/>
            </a:xfrm>
            <a:custGeom>
              <a:avLst/>
              <a:gdLst/>
              <a:ahLst/>
              <a:cxnLst/>
              <a:rect l="l" t="t" r="r" b="b"/>
              <a:pathLst>
                <a:path w="476" h="225" extrusionOk="0">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8" name="Google Shape;638;p2"/>
            <p:cNvSpPr/>
            <p:nvPr/>
          </p:nvSpPr>
          <p:spPr>
            <a:xfrm>
              <a:off x="1067812" y="17536020"/>
              <a:ext cx="25440" cy="15354"/>
            </a:xfrm>
            <a:custGeom>
              <a:avLst/>
              <a:gdLst/>
              <a:ahLst/>
              <a:cxnLst/>
              <a:rect l="l" t="t" r="r" b="b"/>
              <a:pathLst>
                <a:path w="227" h="137" extrusionOk="0">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39" name="Google Shape;639;p2"/>
            <p:cNvSpPr/>
            <p:nvPr/>
          </p:nvSpPr>
          <p:spPr>
            <a:xfrm>
              <a:off x="1039906" y="17675550"/>
              <a:ext cx="27234" cy="16363"/>
            </a:xfrm>
            <a:custGeom>
              <a:avLst/>
              <a:gdLst/>
              <a:ahLst/>
              <a:cxnLst/>
              <a:rect l="l" t="t" r="r" b="b"/>
              <a:pathLst>
                <a:path w="243" h="146" extrusionOk="0">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0" name="Google Shape;640;p2"/>
            <p:cNvSpPr/>
            <p:nvPr/>
          </p:nvSpPr>
          <p:spPr>
            <a:xfrm>
              <a:off x="1138866" y="17724413"/>
              <a:ext cx="22863" cy="14681"/>
            </a:xfrm>
            <a:custGeom>
              <a:avLst/>
              <a:gdLst/>
              <a:ahLst/>
              <a:cxnLst/>
              <a:rect l="l" t="t" r="r" b="b"/>
              <a:pathLst>
                <a:path w="204" h="131" extrusionOk="0">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641" name="Google Shape;641;p2"/>
          <p:cNvGrpSpPr/>
          <p:nvPr/>
        </p:nvGrpSpPr>
        <p:grpSpPr>
          <a:xfrm>
            <a:off x="3177224" y="4279366"/>
            <a:ext cx="306424" cy="294579"/>
            <a:chOff x="10893380" y="11618251"/>
            <a:chExt cx="1275271" cy="1634598"/>
          </a:xfrm>
        </p:grpSpPr>
        <p:sp>
          <p:nvSpPr>
            <p:cNvPr id="642" name="Google Shape;642;p2"/>
            <p:cNvSpPr/>
            <p:nvPr/>
          </p:nvSpPr>
          <p:spPr>
            <a:xfrm>
              <a:off x="11120573" y="12418038"/>
              <a:ext cx="361787" cy="487163"/>
            </a:xfrm>
            <a:custGeom>
              <a:avLst/>
              <a:gdLst/>
              <a:ahLst/>
              <a:cxnLst/>
              <a:rect l="l" t="t" r="r" b="b"/>
              <a:pathLst>
                <a:path w="1766" h="2378" extrusionOk="0">
                  <a:moveTo>
                    <a:pt x="1259" y="68"/>
                  </a:moveTo>
                  <a:cubicBezTo>
                    <a:pt x="1285" y="68"/>
                    <a:pt x="1312" y="75"/>
                    <a:pt x="1336" y="91"/>
                  </a:cubicBezTo>
                  <a:lnTo>
                    <a:pt x="1608" y="250"/>
                  </a:lnTo>
                  <a:cubicBezTo>
                    <a:pt x="1630" y="272"/>
                    <a:pt x="1653" y="295"/>
                    <a:pt x="1675" y="340"/>
                  </a:cubicBezTo>
                  <a:cubicBezTo>
                    <a:pt x="1675" y="363"/>
                    <a:pt x="1675" y="386"/>
                    <a:pt x="1675" y="431"/>
                  </a:cubicBezTo>
                  <a:lnTo>
                    <a:pt x="634" y="2219"/>
                  </a:lnTo>
                  <a:cubicBezTo>
                    <a:pt x="605" y="2263"/>
                    <a:pt x="566" y="2288"/>
                    <a:pt x="524" y="2288"/>
                  </a:cubicBezTo>
                  <a:cubicBezTo>
                    <a:pt x="501" y="2288"/>
                    <a:pt x="477" y="2280"/>
                    <a:pt x="453" y="2264"/>
                  </a:cubicBezTo>
                  <a:lnTo>
                    <a:pt x="159" y="2106"/>
                  </a:lnTo>
                  <a:cubicBezTo>
                    <a:pt x="91" y="2083"/>
                    <a:pt x="69" y="1992"/>
                    <a:pt x="114" y="1925"/>
                  </a:cubicBezTo>
                  <a:lnTo>
                    <a:pt x="1155" y="137"/>
                  </a:lnTo>
                  <a:cubicBezTo>
                    <a:pt x="1169" y="93"/>
                    <a:pt x="1212" y="68"/>
                    <a:pt x="1259" y="68"/>
                  </a:cubicBezTo>
                  <a:close/>
                  <a:moveTo>
                    <a:pt x="1270" y="1"/>
                  </a:moveTo>
                  <a:cubicBezTo>
                    <a:pt x="1198" y="1"/>
                    <a:pt x="1132" y="31"/>
                    <a:pt x="1087" y="91"/>
                  </a:cubicBezTo>
                  <a:lnTo>
                    <a:pt x="46" y="1902"/>
                  </a:lnTo>
                  <a:cubicBezTo>
                    <a:pt x="1" y="1992"/>
                    <a:pt x="23" y="2128"/>
                    <a:pt x="136" y="2173"/>
                  </a:cubicBezTo>
                  <a:lnTo>
                    <a:pt x="408" y="2332"/>
                  </a:lnTo>
                  <a:cubicBezTo>
                    <a:pt x="453" y="2355"/>
                    <a:pt x="476" y="2377"/>
                    <a:pt x="521" y="2377"/>
                  </a:cubicBezTo>
                  <a:cubicBezTo>
                    <a:pt x="589" y="2355"/>
                    <a:pt x="657" y="2332"/>
                    <a:pt x="702" y="2264"/>
                  </a:cubicBezTo>
                  <a:lnTo>
                    <a:pt x="1743" y="476"/>
                  </a:lnTo>
                  <a:cubicBezTo>
                    <a:pt x="1766" y="431"/>
                    <a:pt x="1766" y="363"/>
                    <a:pt x="1743" y="318"/>
                  </a:cubicBezTo>
                  <a:cubicBezTo>
                    <a:pt x="1743" y="250"/>
                    <a:pt x="1698" y="204"/>
                    <a:pt x="1653" y="182"/>
                  </a:cubicBezTo>
                  <a:lnTo>
                    <a:pt x="1381" y="23"/>
                  </a:lnTo>
                  <a:cubicBezTo>
                    <a:pt x="1343" y="8"/>
                    <a:pt x="1306" y="1"/>
                    <a:pt x="1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3" name="Google Shape;643;p2"/>
            <p:cNvSpPr/>
            <p:nvPr/>
          </p:nvSpPr>
          <p:spPr>
            <a:xfrm>
              <a:off x="11222595" y="12612864"/>
              <a:ext cx="41997" cy="32573"/>
            </a:xfrm>
            <a:custGeom>
              <a:avLst/>
              <a:gdLst/>
              <a:ahLst/>
              <a:cxnLst/>
              <a:rect l="l" t="t" r="r" b="b"/>
              <a:pathLst>
                <a:path w="205" h="159" extrusionOk="0">
                  <a:moveTo>
                    <a:pt x="46" y="0"/>
                  </a:moveTo>
                  <a:lnTo>
                    <a:pt x="1" y="91"/>
                  </a:lnTo>
                  <a:lnTo>
                    <a:pt x="159" y="159"/>
                  </a:lnTo>
                  <a:lnTo>
                    <a:pt x="204" y="91"/>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4" name="Google Shape;644;p2"/>
            <p:cNvSpPr/>
            <p:nvPr/>
          </p:nvSpPr>
          <p:spPr>
            <a:xfrm>
              <a:off x="11338547" y="12682312"/>
              <a:ext cx="41997" cy="32778"/>
            </a:xfrm>
            <a:custGeom>
              <a:avLst/>
              <a:gdLst/>
              <a:ahLst/>
              <a:cxnLst/>
              <a:rect l="l" t="t" r="r" b="b"/>
              <a:pathLst>
                <a:path w="205" h="160" extrusionOk="0">
                  <a:moveTo>
                    <a:pt x="46" y="1"/>
                  </a:moveTo>
                  <a:lnTo>
                    <a:pt x="0" y="69"/>
                  </a:lnTo>
                  <a:lnTo>
                    <a:pt x="159" y="159"/>
                  </a:lnTo>
                  <a:lnTo>
                    <a:pt x="204" y="69"/>
                  </a:lnTo>
                  <a:lnTo>
                    <a:pt x="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5" name="Google Shape;645;p2"/>
            <p:cNvSpPr/>
            <p:nvPr/>
          </p:nvSpPr>
          <p:spPr>
            <a:xfrm>
              <a:off x="10898092" y="13012757"/>
              <a:ext cx="65146" cy="91778"/>
            </a:xfrm>
            <a:custGeom>
              <a:avLst/>
              <a:gdLst/>
              <a:ahLst/>
              <a:cxnLst/>
              <a:rect l="l" t="t" r="r" b="b"/>
              <a:pathLst>
                <a:path w="318" h="448" extrusionOk="0">
                  <a:moveTo>
                    <a:pt x="181" y="0"/>
                  </a:moveTo>
                  <a:cubicBezTo>
                    <a:pt x="164" y="0"/>
                    <a:pt x="147" y="6"/>
                    <a:pt x="136" y="17"/>
                  </a:cubicBezTo>
                  <a:cubicBezTo>
                    <a:pt x="46" y="63"/>
                    <a:pt x="0" y="176"/>
                    <a:pt x="0" y="289"/>
                  </a:cubicBezTo>
                  <a:cubicBezTo>
                    <a:pt x="0" y="334"/>
                    <a:pt x="23" y="379"/>
                    <a:pt x="46" y="402"/>
                  </a:cubicBezTo>
                  <a:lnTo>
                    <a:pt x="136" y="447"/>
                  </a:lnTo>
                  <a:lnTo>
                    <a:pt x="159" y="379"/>
                  </a:lnTo>
                  <a:cubicBezTo>
                    <a:pt x="227" y="312"/>
                    <a:pt x="272" y="221"/>
                    <a:pt x="272" y="130"/>
                  </a:cubicBezTo>
                  <a:lnTo>
                    <a:pt x="317" y="63"/>
                  </a:lnTo>
                  <a:lnTo>
                    <a:pt x="227" y="17"/>
                  </a:lnTo>
                  <a:cubicBezTo>
                    <a:pt x="215" y="6"/>
                    <a:pt x="198" y="0"/>
                    <a:pt x="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6" name="Google Shape;646;p2"/>
            <p:cNvSpPr/>
            <p:nvPr/>
          </p:nvSpPr>
          <p:spPr>
            <a:xfrm>
              <a:off x="10912022" y="13019928"/>
              <a:ext cx="60434" cy="88091"/>
            </a:xfrm>
            <a:custGeom>
              <a:avLst/>
              <a:gdLst/>
              <a:ahLst/>
              <a:cxnLst/>
              <a:rect l="l" t="t" r="r" b="b"/>
              <a:pathLst>
                <a:path w="295" h="430" extrusionOk="0">
                  <a:moveTo>
                    <a:pt x="215" y="0"/>
                  </a:moveTo>
                  <a:cubicBezTo>
                    <a:pt x="197" y="0"/>
                    <a:pt x="178" y="8"/>
                    <a:pt x="159" y="28"/>
                  </a:cubicBezTo>
                  <a:cubicBezTo>
                    <a:pt x="68" y="73"/>
                    <a:pt x="0" y="186"/>
                    <a:pt x="0" y="299"/>
                  </a:cubicBezTo>
                  <a:cubicBezTo>
                    <a:pt x="0" y="383"/>
                    <a:pt x="38" y="430"/>
                    <a:pt x="94" y="430"/>
                  </a:cubicBezTo>
                  <a:cubicBezTo>
                    <a:pt x="113" y="430"/>
                    <a:pt x="135" y="424"/>
                    <a:pt x="159" y="412"/>
                  </a:cubicBezTo>
                  <a:cubicBezTo>
                    <a:pt x="249" y="344"/>
                    <a:pt x="294" y="231"/>
                    <a:pt x="294" y="118"/>
                  </a:cubicBezTo>
                  <a:cubicBezTo>
                    <a:pt x="294" y="53"/>
                    <a:pt x="260"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7" name="Google Shape;647;p2"/>
            <p:cNvSpPr/>
            <p:nvPr/>
          </p:nvSpPr>
          <p:spPr>
            <a:xfrm>
              <a:off x="10925953" y="13033449"/>
              <a:ext cx="41792" cy="60844"/>
            </a:xfrm>
            <a:custGeom>
              <a:avLst/>
              <a:gdLst/>
              <a:ahLst/>
              <a:cxnLst/>
              <a:rect l="l" t="t" r="r" b="b"/>
              <a:pathLst>
                <a:path w="204" h="297" extrusionOk="0">
                  <a:moveTo>
                    <a:pt x="137" y="1"/>
                  </a:moveTo>
                  <a:cubicBezTo>
                    <a:pt x="129" y="1"/>
                    <a:pt x="121" y="3"/>
                    <a:pt x="113" y="7"/>
                  </a:cubicBezTo>
                  <a:cubicBezTo>
                    <a:pt x="45" y="52"/>
                    <a:pt x="0" y="143"/>
                    <a:pt x="0" y="211"/>
                  </a:cubicBezTo>
                  <a:cubicBezTo>
                    <a:pt x="0" y="259"/>
                    <a:pt x="24" y="297"/>
                    <a:pt x="62" y="297"/>
                  </a:cubicBezTo>
                  <a:cubicBezTo>
                    <a:pt x="77" y="297"/>
                    <a:pt x="94" y="291"/>
                    <a:pt x="113" y="278"/>
                  </a:cubicBezTo>
                  <a:cubicBezTo>
                    <a:pt x="159" y="233"/>
                    <a:pt x="204" y="165"/>
                    <a:pt x="204" y="97"/>
                  </a:cubicBezTo>
                  <a:cubicBezTo>
                    <a:pt x="204" y="42"/>
                    <a:pt x="17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8" name="Google Shape;648;p2"/>
            <p:cNvSpPr/>
            <p:nvPr/>
          </p:nvSpPr>
          <p:spPr>
            <a:xfrm>
              <a:off x="10930460" y="12594221"/>
              <a:ext cx="473232" cy="607622"/>
            </a:xfrm>
            <a:custGeom>
              <a:avLst/>
              <a:gdLst/>
              <a:ahLst/>
              <a:cxnLst/>
              <a:rect l="l" t="t" r="r" b="b"/>
              <a:pathLst>
                <a:path w="2310" h="2966" extrusionOk="0">
                  <a:moveTo>
                    <a:pt x="1200" y="1"/>
                  </a:moveTo>
                  <a:lnTo>
                    <a:pt x="1" y="2309"/>
                  </a:lnTo>
                  <a:lnTo>
                    <a:pt x="1110" y="2966"/>
                  </a:lnTo>
                  <a:lnTo>
                    <a:pt x="2309" y="657"/>
                  </a:lnTo>
                  <a:lnTo>
                    <a:pt x="12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49" name="Google Shape;649;p2"/>
            <p:cNvSpPr/>
            <p:nvPr/>
          </p:nvSpPr>
          <p:spPr>
            <a:xfrm>
              <a:off x="11120573" y="12720622"/>
              <a:ext cx="320200" cy="484705"/>
            </a:xfrm>
            <a:custGeom>
              <a:avLst/>
              <a:gdLst/>
              <a:ahLst/>
              <a:cxnLst/>
              <a:rect l="l" t="t" r="r" b="b"/>
              <a:pathLst>
                <a:path w="1563" h="2366" extrusionOk="0">
                  <a:moveTo>
                    <a:pt x="1335" y="0"/>
                  </a:moveTo>
                  <a:cubicBezTo>
                    <a:pt x="1282" y="0"/>
                    <a:pt x="1211" y="47"/>
                    <a:pt x="1178" y="131"/>
                  </a:cubicBezTo>
                  <a:lnTo>
                    <a:pt x="69" y="1941"/>
                  </a:lnTo>
                  <a:cubicBezTo>
                    <a:pt x="23" y="2054"/>
                    <a:pt x="1" y="2190"/>
                    <a:pt x="69" y="2235"/>
                  </a:cubicBezTo>
                  <a:lnTo>
                    <a:pt x="182" y="2349"/>
                  </a:lnTo>
                  <a:cubicBezTo>
                    <a:pt x="199" y="2360"/>
                    <a:pt x="218" y="2366"/>
                    <a:pt x="238" y="2366"/>
                  </a:cubicBezTo>
                  <a:cubicBezTo>
                    <a:pt x="293" y="2366"/>
                    <a:pt x="352" y="2319"/>
                    <a:pt x="385" y="2235"/>
                  </a:cubicBezTo>
                  <a:lnTo>
                    <a:pt x="1472" y="425"/>
                  </a:lnTo>
                  <a:cubicBezTo>
                    <a:pt x="1540" y="312"/>
                    <a:pt x="1562" y="176"/>
                    <a:pt x="1494" y="131"/>
                  </a:cubicBezTo>
                  <a:lnTo>
                    <a:pt x="1381" y="18"/>
                  </a:lnTo>
                  <a:cubicBezTo>
                    <a:pt x="1370" y="6"/>
                    <a:pt x="1353" y="0"/>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0" name="Google Shape;650;p2"/>
            <p:cNvSpPr/>
            <p:nvPr/>
          </p:nvSpPr>
          <p:spPr>
            <a:xfrm>
              <a:off x="10893380" y="12590738"/>
              <a:ext cx="320200" cy="480198"/>
            </a:xfrm>
            <a:custGeom>
              <a:avLst/>
              <a:gdLst/>
              <a:ahLst/>
              <a:cxnLst/>
              <a:rect l="l" t="t" r="r" b="b"/>
              <a:pathLst>
                <a:path w="1563" h="2344" extrusionOk="0">
                  <a:moveTo>
                    <a:pt x="1335" y="0"/>
                  </a:moveTo>
                  <a:cubicBezTo>
                    <a:pt x="1281" y="0"/>
                    <a:pt x="1205" y="47"/>
                    <a:pt x="1155" y="131"/>
                  </a:cubicBezTo>
                  <a:lnTo>
                    <a:pt x="69" y="1942"/>
                  </a:lnTo>
                  <a:cubicBezTo>
                    <a:pt x="23" y="2055"/>
                    <a:pt x="1" y="2168"/>
                    <a:pt x="69" y="2213"/>
                  </a:cubicBezTo>
                  <a:lnTo>
                    <a:pt x="182" y="2326"/>
                  </a:lnTo>
                  <a:cubicBezTo>
                    <a:pt x="193" y="2338"/>
                    <a:pt x="210" y="2344"/>
                    <a:pt x="228" y="2344"/>
                  </a:cubicBezTo>
                  <a:cubicBezTo>
                    <a:pt x="281" y="2344"/>
                    <a:pt x="352" y="2297"/>
                    <a:pt x="385" y="2213"/>
                  </a:cubicBezTo>
                  <a:lnTo>
                    <a:pt x="1472" y="403"/>
                  </a:lnTo>
                  <a:cubicBezTo>
                    <a:pt x="1540" y="312"/>
                    <a:pt x="1562" y="176"/>
                    <a:pt x="1494" y="131"/>
                  </a:cubicBezTo>
                  <a:lnTo>
                    <a:pt x="1381" y="18"/>
                  </a:lnTo>
                  <a:cubicBezTo>
                    <a:pt x="1370" y="6"/>
                    <a:pt x="1353" y="0"/>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1" name="Google Shape;651;p2"/>
            <p:cNvSpPr/>
            <p:nvPr/>
          </p:nvSpPr>
          <p:spPr>
            <a:xfrm>
              <a:off x="11092711" y="12717754"/>
              <a:ext cx="246040" cy="402555"/>
            </a:xfrm>
            <a:custGeom>
              <a:avLst/>
              <a:gdLst/>
              <a:ahLst/>
              <a:cxnLst/>
              <a:rect l="l" t="t" r="r" b="b"/>
              <a:pathLst>
                <a:path w="1201" h="1965" extrusionOk="0">
                  <a:moveTo>
                    <a:pt x="1156" y="0"/>
                  </a:moveTo>
                  <a:cubicBezTo>
                    <a:pt x="1132" y="0"/>
                    <a:pt x="1104" y="21"/>
                    <a:pt x="1087" y="54"/>
                  </a:cubicBezTo>
                  <a:lnTo>
                    <a:pt x="23" y="1842"/>
                  </a:lnTo>
                  <a:cubicBezTo>
                    <a:pt x="1" y="1887"/>
                    <a:pt x="1" y="1933"/>
                    <a:pt x="23" y="1955"/>
                  </a:cubicBezTo>
                  <a:cubicBezTo>
                    <a:pt x="30" y="1961"/>
                    <a:pt x="36" y="1964"/>
                    <a:pt x="42" y="1964"/>
                  </a:cubicBezTo>
                  <a:cubicBezTo>
                    <a:pt x="58" y="1964"/>
                    <a:pt x="75" y="1943"/>
                    <a:pt x="91" y="1910"/>
                  </a:cubicBezTo>
                  <a:lnTo>
                    <a:pt x="1178" y="122"/>
                  </a:lnTo>
                  <a:cubicBezTo>
                    <a:pt x="1200" y="77"/>
                    <a:pt x="1200" y="32"/>
                    <a:pt x="1178" y="9"/>
                  </a:cubicBezTo>
                  <a:cubicBezTo>
                    <a:pt x="1172" y="3"/>
                    <a:pt x="1164" y="0"/>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2" name="Google Shape;652;p2"/>
            <p:cNvSpPr/>
            <p:nvPr/>
          </p:nvSpPr>
          <p:spPr>
            <a:xfrm>
              <a:off x="11037194" y="12689892"/>
              <a:ext cx="245835" cy="402555"/>
            </a:xfrm>
            <a:custGeom>
              <a:avLst/>
              <a:gdLst/>
              <a:ahLst/>
              <a:cxnLst/>
              <a:rect l="l" t="t" r="r" b="b"/>
              <a:pathLst>
                <a:path w="1200" h="1965" extrusionOk="0">
                  <a:moveTo>
                    <a:pt x="1155" y="0"/>
                  </a:moveTo>
                  <a:cubicBezTo>
                    <a:pt x="1132" y="0"/>
                    <a:pt x="1103" y="21"/>
                    <a:pt x="1087" y="54"/>
                  </a:cubicBezTo>
                  <a:lnTo>
                    <a:pt x="23" y="1842"/>
                  </a:lnTo>
                  <a:cubicBezTo>
                    <a:pt x="0" y="1888"/>
                    <a:pt x="0" y="1933"/>
                    <a:pt x="23" y="1955"/>
                  </a:cubicBezTo>
                  <a:cubicBezTo>
                    <a:pt x="29" y="1962"/>
                    <a:pt x="37" y="1964"/>
                    <a:pt x="45" y="1964"/>
                  </a:cubicBezTo>
                  <a:cubicBezTo>
                    <a:pt x="68" y="1964"/>
                    <a:pt x="97" y="1943"/>
                    <a:pt x="113" y="1910"/>
                  </a:cubicBezTo>
                  <a:lnTo>
                    <a:pt x="1177" y="122"/>
                  </a:lnTo>
                  <a:cubicBezTo>
                    <a:pt x="1200" y="77"/>
                    <a:pt x="1200" y="9"/>
                    <a:pt x="1177" y="9"/>
                  </a:cubicBezTo>
                  <a:cubicBezTo>
                    <a:pt x="1171" y="3"/>
                    <a:pt x="1163"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3" name="Google Shape;653;p2"/>
            <p:cNvSpPr/>
            <p:nvPr/>
          </p:nvSpPr>
          <p:spPr>
            <a:xfrm>
              <a:off x="10986183" y="12657319"/>
              <a:ext cx="245835" cy="402555"/>
            </a:xfrm>
            <a:custGeom>
              <a:avLst/>
              <a:gdLst/>
              <a:ahLst/>
              <a:cxnLst/>
              <a:rect l="l" t="t" r="r" b="b"/>
              <a:pathLst>
                <a:path w="1200" h="1965" extrusionOk="0">
                  <a:moveTo>
                    <a:pt x="1155" y="1"/>
                  </a:moveTo>
                  <a:cubicBezTo>
                    <a:pt x="1132" y="1"/>
                    <a:pt x="1103" y="22"/>
                    <a:pt x="1087" y="55"/>
                  </a:cubicBezTo>
                  <a:lnTo>
                    <a:pt x="23" y="1843"/>
                  </a:lnTo>
                  <a:cubicBezTo>
                    <a:pt x="0" y="1888"/>
                    <a:pt x="0" y="1933"/>
                    <a:pt x="23" y="1956"/>
                  </a:cubicBezTo>
                  <a:cubicBezTo>
                    <a:pt x="29" y="1962"/>
                    <a:pt x="35" y="1965"/>
                    <a:pt x="42" y="1965"/>
                  </a:cubicBezTo>
                  <a:cubicBezTo>
                    <a:pt x="59" y="1965"/>
                    <a:pt x="80" y="1944"/>
                    <a:pt x="113" y="1911"/>
                  </a:cubicBezTo>
                  <a:lnTo>
                    <a:pt x="1177" y="123"/>
                  </a:lnTo>
                  <a:cubicBezTo>
                    <a:pt x="1200" y="78"/>
                    <a:pt x="1200" y="32"/>
                    <a:pt x="1177" y="10"/>
                  </a:cubicBezTo>
                  <a:cubicBezTo>
                    <a:pt x="1171" y="4"/>
                    <a:pt x="1163"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4" name="Google Shape;654;p2"/>
            <p:cNvSpPr/>
            <p:nvPr/>
          </p:nvSpPr>
          <p:spPr>
            <a:xfrm>
              <a:off x="10935172" y="12629458"/>
              <a:ext cx="241328" cy="402760"/>
            </a:xfrm>
            <a:custGeom>
              <a:avLst/>
              <a:gdLst/>
              <a:ahLst/>
              <a:cxnLst/>
              <a:rect l="l" t="t" r="r" b="b"/>
              <a:pathLst>
                <a:path w="1178" h="1966" extrusionOk="0">
                  <a:moveTo>
                    <a:pt x="1153" y="0"/>
                  </a:moveTo>
                  <a:cubicBezTo>
                    <a:pt x="1130" y="0"/>
                    <a:pt x="1103" y="16"/>
                    <a:pt x="1087" y="33"/>
                  </a:cubicBezTo>
                  <a:lnTo>
                    <a:pt x="23" y="1843"/>
                  </a:lnTo>
                  <a:cubicBezTo>
                    <a:pt x="0" y="1888"/>
                    <a:pt x="0" y="1934"/>
                    <a:pt x="23" y="1956"/>
                  </a:cubicBezTo>
                  <a:cubicBezTo>
                    <a:pt x="23" y="1962"/>
                    <a:pt x="26" y="1965"/>
                    <a:pt x="31" y="1965"/>
                  </a:cubicBezTo>
                  <a:cubicBezTo>
                    <a:pt x="46" y="1965"/>
                    <a:pt x="74" y="1944"/>
                    <a:pt x="91" y="1911"/>
                  </a:cubicBezTo>
                  <a:lnTo>
                    <a:pt x="1177" y="100"/>
                  </a:lnTo>
                  <a:cubicBezTo>
                    <a:pt x="1177" y="78"/>
                    <a:pt x="1177" y="10"/>
                    <a:pt x="1177" y="10"/>
                  </a:cubicBezTo>
                  <a:cubicBezTo>
                    <a:pt x="1171" y="3"/>
                    <a:pt x="1162"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5" name="Google Shape;655;p2"/>
            <p:cNvSpPr/>
            <p:nvPr/>
          </p:nvSpPr>
          <p:spPr>
            <a:xfrm>
              <a:off x="11134504" y="13147148"/>
              <a:ext cx="65146" cy="91778"/>
            </a:xfrm>
            <a:custGeom>
              <a:avLst/>
              <a:gdLst/>
              <a:ahLst/>
              <a:cxnLst/>
              <a:rect l="l" t="t" r="r" b="b"/>
              <a:pathLst>
                <a:path w="318" h="448" extrusionOk="0">
                  <a:moveTo>
                    <a:pt x="182" y="1"/>
                  </a:moveTo>
                  <a:cubicBezTo>
                    <a:pt x="165" y="1"/>
                    <a:pt x="148" y="6"/>
                    <a:pt x="136" y="18"/>
                  </a:cubicBezTo>
                  <a:cubicBezTo>
                    <a:pt x="46" y="86"/>
                    <a:pt x="1" y="199"/>
                    <a:pt x="1" y="312"/>
                  </a:cubicBezTo>
                  <a:cubicBezTo>
                    <a:pt x="1" y="335"/>
                    <a:pt x="23" y="380"/>
                    <a:pt x="46" y="402"/>
                  </a:cubicBezTo>
                  <a:lnTo>
                    <a:pt x="136" y="448"/>
                  </a:lnTo>
                  <a:lnTo>
                    <a:pt x="159" y="380"/>
                  </a:lnTo>
                  <a:cubicBezTo>
                    <a:pt x="227" y="312"/>
                    <a:pt x="272" y="221"/>
                    <a:pt x="272" y="131"/>
                  </a:cubicBezTo>
                  <a:lnTo>
                    <a:pt x="317" y="63"/>
                  </a:lnTo>
                  <a:lnTo>
                    <a:pt x="227" y="18"/>
                  </a:lnTo>
                  <a:cubicBezTo>
                    <a:pt x="216" y="6"/>
                    <a:pt x="199" y="1"/>
                    <a:pt x="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6" name="Google Shape;656;p2"/>
            <p:cNvSpPr/>
            <p:nvPr/>
          </p:nvSpPr>
          <p:spPr>
            <a:xfrm>
              <a:off x="11143722" y="13159030"/>
              <a:ext cx="65146" cy="82764"/>
            </a:xfrm>
            <a:custGeom>
              <a:avLst/>
              <a:gdLst/>
              <a:ahLst/>
              <a:cxnLst/>
              <a:rect l="l" t="t" r="r" b="b"/>
              <a:pathLst>
                <a:path w="318" h="404" extrusionOk="0">
                  <a:moveTo>
                    <a:pt x="222" y="1"/>
                  </a:moveTo>
                  <a:cubicBezTo>
                    <a:pt x="159" y="1"/>
                    <a:pt x="85" y="62"/>
                    <a:pt x="46" y="141"/>
                  </a:cubicBezTo>
                  <a:cubicBezTo>
                    <a:pt x="1" y="254"/>
                    <a:pt x="23" y="367"/>
                    <a:pt x="69" y="390"/>
                  </a:cubicBezTo>
                  <a:cubicBezTo>
                    <a:pt x="83" y="399"/>
                    <a:pt x="99" y="404"/>
                    <a:pt x="115" y="404"/>
                  </a:cubicBezTo>
                  <a:cubicBezTo>
                    <a:pt x="173" y="404"/>
                    <a:pt x="237" y="343"/>
                    <a:pt x="272" y="254"/>
                  </a:cubicBezTo>
                  <a:cubicBezTo>
                    <a:pt x="318" y="141"/>
                    <a:pt x="318" y="28"/>
                    <a:pt x="250" y="5"/>
                  </a:cubicBezTo>
                  <a:cubicBezTo>
                    <a:pt x="241" y="2"/>
                    <a:pt x="232"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7" name="Google Shape;657;p2"/>
            <p:cNvSpPr/>
            <p:nvPr/>
          </p:nvSpPr>
          <p:spPr>
            <a:xfrm>
              <a:off x="11162365" y="13172141"/>
              <a:ext cx="41997" cy="61254"/>
            </a:xfrm>
            <a:custGeom>
              <a:avLst/>
              <a:gdLst/>
              <a:ahLst/>
              <a:cxnLst/>
              <a:rect l="l" t="t" r="r" b="b"/>
              <a:pathLst>
                <a:path w="205" h="299" extrusionOk="0">
                  <a:moveTo>
                    <a:pt x="135" y="1"/>
                  </a:moveTo>
                  <a:cubicBezTo>
                    <a:pt x="122" y="1"/>
                    <a:pt x="107" y="3"/>
                    <a:pt x="91" y="9"/>
                  </a:cubicBezTo>
                  <a:cubicBezTo>
                    <a:pt x="23" y="54"/>
                    <a:pt x="0" y="122"/>
                    <a:pt x="0" y="213"/>
                  </a:cubicBezTo>
                  <a:cubicBezTo>
                    <a:pt x="0" y="261"/>
                    <a:pt x="24" y="299"/>
                    <a:pt x="54" y="299"/>
                  </a:cubicBezTo>
                  <a:cubicBezTo>
                    <a:pt x="66" y="299"/>
                    <a:pt x="78" y="293"/>
                    <a:pt x="91" y="280"/>
                  </a:cubicBezTo>
                  <a:cubicBezTo>
                    <a:pt x="159" y="235"/>
                    <a:pt x="204" y="167"/>
                    <a:pt x="204" y="99"/>
                  </a:cubicBezTo>
                  <a:cubicBezTo>
                    <a:pt x="204" y="30"/>
                    <a:pt x="178"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8" name="Google Shape;658;p2"/>
            <p:cNvSpPr/>
            <p:nvPr/>
          </p:nvSpPr>
          <p:spPr>
            <a:xfrm>
              <a:off x="11417419" y="12353097"/>
              <a:ext cx="78872" cy="130907"/>
            </a:xfrm>
            <a:custGeom>
              <a:avLst/>
              <a:gdLst/>
              <a:ahLst/>
              <a:cxnLst/>
              <a:rect l="l" t="t" r="r" b="b"/>
              <a:pathLst>
                <a:path w="385" h="639" extrusionOk="0">
                  <a:moveTo>
                    <a:pt x="136" y="1"/>
                  </a:moveTo>
                  <a:cubicBezTo>
                    <a:pt x="91" y="69"/>
                    <a:pt x="45" y="159"/>
                    <a:pt x="0" y="227"/>
                  </a:cubicBezTo>
                  <a:cubicBezTo>
                    <a:pt x="0" y="250"/>
                    <a:pt x="0" y="295"/>
                    <a:pt x="0" y="318"/>
                  </a:cubicBezTo>
                  <a:cubicBezTo>
                    <a:pt x="23" y="386"/>
                    <a:pt x="68" y="431"/>
                    <a:pt x="136" y="454"/>
                  </a:cubicBezTo>
                  <a:cubicBezTo>
                    <a:pt x="113" y="476"/>
                    <a:pt x="113" y="499"/>
                    <a:pt x="91" y="521"/>
                  </a:cubicBezTo>
                  <a:cubicBezTo>
                    <a:pt x="91" y="544"/>
                    <a:pt x="0" y="567"/>
                    <a:pt x="0" y="612"/>
                  </a:cubicBezTo>
                  <a:cubicBezTo>
                    <a:pt x="0" y="625"/>
                    <a:pt x="23" y="638"/>
                    <a:pt x="59" y="638"/>
                  </a:cubicBezTo>
                  <a:cubicBezTo>
                    <a:pt x="86" y="638"/>
                    <a:pt x="120" y="631"/>
                    <a:pt x="159" y="612"/>
                  </a:cubicBezTo>
                  <a:cubicBezTo>
                    <a:pt x="226" y="567"/>
                    <a:pt x="294" y="499"/>
                    <a:pt x="317" y="431"/>
                  </a:cubicBezTo>
                  <a:cubicBezTo>
                    <a:pt x="340" y="340"/>
                    <a:pt x="362" y="250"/>
                    <a:pt x="385" y="137"/>
                  </a:cubicBezTo>
                  <a:cubicBezTo>
                    <a:pt x="385" y="69"/>
                    <a:pt x="136" y="1"/>
                    <a:pt x="136" y="1"/>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59" name="Google Shape;659;p2"/>
            <p:cNvSpPr/>
            <p:nvPr/>
          </p:nvSpPr>
          <p:spPr>
            <a:xfrm>
              <a:off x="11384846" y="12413531"/>
              <a:ext cx="88296" cy="70678"/>
            </a:xfrm>
            <a:custGeom>
              <a:avLst/>
              <a:gdLst/>
              <a:ahLst/>
              <a:cxnLst/>
              <a:rect l="l" t="t" r="r" b="b"/>
              <a:pathLst>
                <a:path w="431" h="345" extrusionOk="0">
                  <a:moveTo>
                    <a:pt x="136" y="0"/>
                  </a:moveTo>
                  <a:cubicBezTo>
                    <a:pt x="69" y="23"/>
                    <a:pt x="46" y="68"/>
                    <a:pt x="23" y="113"/>
                  </a:cubicBezTo>
                  <a:cubicBezTo>
                    <a:pt x="1" y="181"/>
                    <a:pt x="23" y="204"/>
                    <a:pt x="91" y="249"/>
                  </a:cubicBezTo>
                  <a:cubicBezTo>
                    <a:pt x="130" y="288"/>
                    <a:pt x="254" y="344"/>
                    <a:pt x="316" y="344"/>
                  </a:cubicBezTo>
                  <a:cubicBezTo>
                    <a:pt x="326" y="344"/>
                    <a:pt x="334" y="343"/>
                    <a:pt x="340" y="340"/>
                  </a:cubicBezTo>
                  <a:cubicBezTo>
                    <a:pt x="385" y="294"/>
                    <a:pt x="431" y="226"/>
                    <a:pt x="408" y="136"/>
                  </a:cubicBezTo>
                  <a:cubicBezTo>
                    <a:pt x="340" y="45"/>
                    <a:pt x="250" y="0"/>
                    <a:pt x="136" y="0"/>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0" name="Google Shape;660;p2"/>
            <p:cNvSpPr/>
            <p:nvPr/>
          </p:nvSpPr>
          <p:spPr>
            <a:xfrm>
              <a:off x="11431145" y="11844420"/>
              <a:ext cx="343350" cy="559889"/>
            </a:xfrm>
            <a:custGeom>
              <a:avLst/>
              <a:gdLst/>
              <a:ahLst/>
              <a:cxnLst/>
              <a:rect l="l" t="t" r="r" b="b"/>
              <a:pathLst>
                <a:path w="1676" h="2733" extrusionOk="0">
                  <a:moveTo>
                    <a:pt x="1234" y="0"/>
                  </a:moveTo>
                  <a:cubicBezTo>
                    <a:pt x="1150" y="0"/>
                    <a:pt x="1065" y="28"/>
                    <a:pt x="997" y="85"/>
                  </a:cubicBezTo>
                  <a:cubicBezTo>
                    <a:pt x="974" y="85"/>
                    <a:pt x="929" y="130"/>
                    <a:pt x="929" y="153"/>
                  </a:cubicBezTo>
                  <a:cubicBezTo>
                    <a:pt x="861" y="243"/>
                    <a:pt x="816" y="334"/>
                    <a:pt x="816" y="447"/>
                  </a:cubicBezTo>
                  <a:cubicBezTo>
                    <a:pt x="725" y="741"/>
                    <a:pt x="635" y="1035"/>
                    <a:pt x="522" y="1330"/>
                  </a:cubicBezTo>
                  <a:cubicBezTo>
                    <a:pt x="250" y="1692"/>
                    <a:pt x="69" y="2099"/>
                    <a:pt x="1" y="2552"/>
                  </a:cubicBezTo>
                  <a:cubicBezTo>
                    <a:pt x="69" y="2574"/>
                    <a:pt x="137" y="2597"/>
                    <a:pt x="205" y="2642"/>
                  </a:cubicBezTo>
                  <a:cubicBezTo>
                    <a:pt x="250" y="2665"/>
                    <a:pt x="295" y="2688"/>
                    <a:pt x="318" y="2733"/>
                  </a:cubicBezTo>
                  <a:cubicBezTo>
                    <a:pt x="793" y="2167"/>
                    <a:pt x="1200" y="1511"/>
                    <a:pt x="1495" y="832"/>
                  </a:cubicBezTo>
                  <a:cubicBezTo>
                    <a:pt x="1608" y="605"/>
                    <a:pt x="1676" y="289"/>
                    <a:pt x="1472" y="85"/>
                  </a:cubicBezTo>
                  <a:cubicBezTo>
                    <a:pt x="1404" y="28"/>
                    <a:pt x="1319" y="0"/>
                    <a:pt x="1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1" name="Google Shape;661;p2"/>
            <p:cNvSpPr/>
            <p:nvPr/>
          </p:nvSpPr>
          <p:spPr>
            <a:xfrm>
              <a:off x="11955184" y="12950684"/>
              <a:ext cx="181098" cy="117181"/>
            </a:xfrm>
            <a:custGeom>
              <a:avLst/>
              <a:gdLst/>
              <a:ahLst/>
              <a:cxnLst/>
              <a:rect l="l" t="t" r="r" b="b"/>
              <a:pathLst>
                <a:path w="884" h="572" extrusionOk="0">
                  <a:moveTo>
                    <a:pt x="298" y="0"/>
                  </a:moveTo>
                  <a:cubicBezTo>
                    <a:pt x="249" y="0"/>
                    <a:pt x="188" y="48"/>
                    <a:pt x="102" y="48"/>
                  </a:cubicBezTo>
                  <a:cubicBezTo>
                    <a:pt x="72" y="48"/>
                    <a:pt x="38" y="42"/>
                    <a:pt x="0" y="26"/>
                  </a:cubicBezTo>
                  <a:lnTo>
                    <a:pt x="0" y="26"/>
                  </a:lnTo>
                  <a:cubicBezTo>
                    <a:pt x="0" y="117"/>
                    <a:pt x="23" y="207"/>
                    <a:pt x="68" y="275"/>
                  </a:cubicBezTo>
                  <a:cubicBezTo>
                    <a:pt x="46" y="366"/>
                    <a:pt x="68" y="433"/>
                    <a:pt x="114" y="501"/>
                  </a:cubicBezTo>
                  <a:cubicBezTo>
                    <a:pt x="165" y="552"/>
                    <a:pt x="210" y="571"/>
                    <a:pt x="253" y="571"/>
                  </a:cubicBezTo>
                  <a:cubicBezTo>
                    <a:pt x="362" y="571"/>
                    <a:pt x="452" y="450"/>
                    <a:pt x="566" y="433"/>
                  </a:cubicBezTo>
                  <a:cubicBezTo>
                    <a:pt x="702" y="411"/>
                    <a:pt x="793" y="320"/>
                    <a:pt x="860" y="230"/>
                  </a:cubicBezTo>
                  <a:cubicBezTo>
                    <a:pt x="883" y="139"/>
                    <a:pt x="860" y="94"/>
                    <a:pt x="725" y="49"/>
                  </a:cubicBezTo>
                  <a:cubicBezTo>
                    <a:pt x="716" y="43"/>
                    <a:pt x="704" y="41"/>
                    <a:pt x="691" y="41"/>
                  </a:cubicBezTo>
                  <a:cubicBezTo>
                    <a:pt x="611" y="41"/>
                    <a:pt x="459" y="125"/>
                    <a:pt x="404" y="125"/>
                  </a:cubicBezTo>
                  <a:cubicBezTo>
                    <a:pt x="395" y="125"/>
                    <a:pt x="388" y="122"/>
                    <a:pt x="385" y="117"/>
                  </a:cubicBezTo>
                  <a:cubicBezTo>
                    <a:pt x="340" y="94"/>
                    <a:pt x="317" y="49"/>
                    <a:pt x="317" y="3"/>
                  </a:cubicBezTo>
                  <a:cubicBezTo>
                    <a:pt x="311" y="1"/>
                    <a:pt x="304" y="0"/>
                    <a:pt x="298" y="0"/>
                  </a:cubicBezTo>
                  <a:close/>
                </a:path>
              </a:pathLst>
            </a:custGeom>
            <a:solidFill>
              <a:srgbClr val="F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2" name="Google Shape;662;p2"/>
            <p:cNvSpPr/>
            <p:nvPr/>
          </p:nvSpPr>
          <p:spPr>
            <a:xfrm>
              <a:off x="11950473" y="12943513"/>
              <a:ext cx="218179" cy="125786"/>
            </a:xfrm>
            <a:custGeom>
              <a:avLst/>
              <a:gdLst/>
              <a:ahLst/>
              <a:cxnLst/>
              <a:rect l="l" t="t" r="r" b="b"/>
              <a:pathLst>
                <a:path w="1065" h="614" extrusionOk="0">
                  <a:moveTo>
                    <a:pt x="863" y="1"/>
                  </a:moveTo>
                  <a:cubicBezTo>
                    <a:pt x="830" y="1"/>
                    <a:pt x="798" y="6"/>
                    <a:pt x="770" y="16"/>
                  </a:cubicBezTo>
                  <a:cubicBezTo>
                    <a:pt x="702" y="38"/>
                    <a:pt x="612" y="84"/>
                    <a:pt x="612" y="84"/>
                  </a:cubicBezTo>
                  <a:cubicBezTo>
                    <a:pt x="612" y="84"/>
                    <a:pt x="770" y="152"/>
                    <a:pt x="657" y="242"/>
                  </a:cubicBezTo>
                  <a:cubicBezTo>
                    <a:pt x="587" y="330"/>
                    <a:pt x="490" y="363"/>
                    <a:pt x="386" y="363"/>
                  </a:cubicBezTo>
                  <a:cubicBezTo>
                    <a:pt x="356" y="363"/>
                    <a:pt x="326" y="360"/>
                    <a:pt x="295" y="355"/>
                  </a:cubicBezTo>
                  <a:cubicBezTo>
                    <a:pt x="227" y="333"/>
                    <a:pt x="159" y="310"/>
                    <a:pt x="91" y="287"/>
                  </a:cubicBezTo>
                  <a:lnTo>
                    <a:pt x="91" y="287"/>
                  </a:lnTo>
                  <a:cubicBezTo>
                    <a:pt x="91" y="287"/>
                    <a:pt x="1" y="468"/>
                    <a:pt x="114" y="559"/>
                  </a:cubicBezTo>
                  <a:cubicBezTo>
                    <a:pt x="154" y="599"/>
                    <a:pt x="203" y="614"/>
                    <a:pt x="254" y="614"/>
                  </a:cubicBezTo>
                  <a:cubicBezTo>
                    <a:pt x="347" y="614"/>
                    <a:pt x="448" y="566"/>
                    <a:pt x="521" y="536"/>
                  </a:cubicBezTo>
                  <a:cubicBezTo>
                    <a:pt x="589" y="491"/>
                    <a:pt x="680" y="446"/>
                    <a:pt x="770" y="423"/>
                  </a:cubicBezTo>
                  <a:cubicBezTo>
                    <a:pt x="861" y="423"/>
                    <a:pt x="929" y="355"/>
                    <a:pt x="997" y="287"/>
                  </a:cubicBezTo>
                  <a:cubicBezTo>
                    <a:pt x="1064" y="220"/>
                    <a:pt x="1064" y="106"/>
                    <a:pt x="997" y="38"/>
                  </a:cubicBezTo>
                  <a:cubicBezTo>
                    <a:pt x="957" y="12"/>
                    <a:pt x="909"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3" name="Google Shape;663;p2"/>
            <p:cNvSpPr/>
            <p:nvPr/>
          </p:nvSpPr>
          <p:spPr>
            <a:xfrm>
              <a:off x="11370915" y="13007021"/>
              <a:ext cx="162046" cy="227807"/>
            </a:xfrm>
            <a:custGeom>
              <a:avLst/>
              <a:gdLst/>
              <a:ahLst/>
              <a:cxnLst/>
              <a:rect l="l" t="t" r="r" b="b"/>
              <a:pathLst>
                <a:path w="791" h="1112" extrusionOk="0">
                  <a:moveTo>
                    <a:pt x="182" y="0"/>
                  </a:moveTo>
                  <a:cubicBezTo>
                    <a:pt x="182" y="91"/>
                    <a:pt x="159" y="158"/>
                    <a:pt x="137" y="226"/>
                  </a:cubicBezTo>
                  <a:cubicBezTo>
                    <a:pt x="114" y="272"/>
                    <a:pt x="69" y="340"/>
                    <a:pt x="46" y="407"/>
                  </a:cubicBezTo>
                  <a:cubicBezTo>
                    <a:pt x="1" y="543"/>
                    <a:pt x="182" y="543"/>
                    <a:pt x="227" y="679"/>
                  </a:cubicBezTo>
                  <a:cubicBezTo>
                    <a:pt x="272" y="815"/>
                    <a:pt x="227" y="928"/>
                    <a:pt x="272" y="1019"/>
                  </a:cubicBezTo>
                  <a:cubicBezTo>
                    <a:pt x="318" y="1109"/>
                    <a:pt x="453" y="1109"/>
                    <a:pt x="476" y="1109"/>
                  </a:cubicBezTo>
                  <a:cubicBezTo>
                    <a:pt x="488" y="1111"/>
                    <a:pt x="500" y="1112"/>
                    <a:pt x="513" y="1112"/>
                  </a:cubicBezTo>
                  <a:cubicBezTo>
                    <a:pt x="642" y="1112"/>
                    <a:pt x="791" y="1012"/>
                    <a:pt x="770" y="951"/>
                  </a:cubicBezTo>
                  <a:cubicBezTo>
                    <a:pt x="748" y="905"/>
                    <a:pt x="725" y="860"/>
                    <a:pt x="612" y="860"/>
                  </a:cubicBezTo>
                  <a:cubicBezTo>
                    <a:pt x="544" y="837"/>
                    <a:pt x="544" y="815"/>
                    <a:pt x="521" y="747"/>
                  </a:cubicBezTo>
                  <a:cubicBezTo>
                    <a:pt x="499" y="611"/>
                    <a:pt x="453" y="498"/>
                    <a:pt x="431" y="362"/>
                  </a:cubicBezTo>
                  <a:cubicBezTo>
                    <a:pt x="453" y="272"/>
                    <a:pt x="476" y="181"/>
                    <a:pt x="499" y="91"/>
                  </a:cubicBezTo>
                  <a:cubicBezTo>
                    <a:pt x="408" y="68"/>
                    <a:pt x="295" y="45"/>
                    <a:pt x="182" y="0"/>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4" name="Google Shape;664;p2"/>
            <p:cNvSpPr/>
            <p:nvPr/>
          </p:nvSpPr>
          <p:spPr>
            <a:xfrm>
              <a:off x="11370915" y="13048609"/>
              <a:ext cx="167168" cy="199536"/>
            </a:xfrm>
            <a:custGeom>
              <a:avLst/>
              <a:gdLst/>
              <a:ahLst/>
              <a:cxnLst/>
              <a:rect l="l" t="t" r="r" b="b"/>
              <a:pathLst>
                <a:path w="816" h="974" extrusionOk="0">
                  <a:moveTo>
                    <a:pt x="159" y="1"/>
                  </a:moveTo>
                  <a:cubicBezTo>
                    <a:pt x="91" y="46"/>
                    <a:pt x="46" y="114"/>
                    <a:pt x="1" y="182"/>
                  </a:cubicBezTo>
                  <a:cubicBezTo>
                    <a:pt x="114" y="204"/>
                    <a:pt x="204" y="272"/>
                    <a:pt x="250" y="363"/>
                  </a:cubicBezTo>
                  <a:cubicBezTo>
                    <a:pt x="295" y="499"/>
                    <a:pt x="318" y="634"/>
                    <a:pt x="318" y="770"/>
                  </a:cubicBezTo>
                  <a:cubicBezTo>
                    <a:pt x="340" y="861"/>
                    <a:pt x="386" y="929"/>
                    <a:pt x="476" y="974"/>
                  </a:cubicBezTo>
                  <a:cubicBezTo>
                    <a:pt x="544" y="974"/>
                    <a:pt x="612" y="974"/>
                    <a:pt x="680" y="951"/>
                  </a:cubicBezTo>
                  <a:cubicBezTo>
                    <a:pt x="793" y="883"/>
                    <a:pt x="816" y="816"/>
                    <a:pt x="816" y="748"/>
                  </a:cubicBezTo>
                  <a:cubicBezTo>
                    <a:pt x="805" y="651"/>
                    <a:pt x="753" y="626"/>
                    <a:pt x="702" y="626"/>
                  </a:cubicBezTo>
                  <a:cubicBezTo>
                    <a:pt x="646" y="626"/>
                    <a:pt x="589" y="657"/>
                    <a:pt x="589" y="657"/>
                  </a:cubicBezTo>
                  <a:cubicBezTo>
                    <a:pt x="589" y="657"/>
                    <a:pt x="627" y="751"/>
                    <a:pt x="548" y="751"/>
                  </a:cubicBezTo>
                  <a:cubicBezTo>
                    <a:pt x="541" y="751"/>
                    <a:pt x="532" y="750"/>
                    <a:pt x="521" y="748"/>
                  </a:cubicBezTo>
                  <a:cubicBezTo>
                    <a:pt x="386" y="748"/>
                    <a:pt x="386" y="499"/>
                    <a:pt x="363" y="318"/>
                  </a:cubicBezTo>
                  <a:cubicBezTo>
                    <a:pt x="340" y="204"/>
                    <a:pt x="250" y="9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5" name="Google Shape;665;p2"/>
            <p:cNvSpPr/>
            <p:nvPr/>
          </p:nvSpPr>
          <p:spPr>
            <a:xfrm>
              <a:off x="11352475" y="13080975"/>
              <a:ext cx="119433" cy="171874"/>
            </a:xfrm>
            <a:custGeom>
              <a:avLst/>
              <a:gdLst/>
              <a:ahLst/>
              <a:cxnLst/>
              <a:rect l="l" t="t" r="r" b="b"/>
              <a:pathLst>
                <a:path w="567" h="816" extrusionOk="0">
                  <a:moveTo>
                    <a:pt x="91" y="1"/>
                  </a:moveTo>
                  <a:lnTo>
                    <a:pt x="91" y="1"/>
                  </a:lnTo>
                  <a:cubicBezTo>
                    <a:pt x="0" y="182"/>
                    <a:pt x="272" y="227"/>
                    <a:pt x="272" y="340"/>
                  </a:cubicBezTo>
                  <a:cubicBezTo>
                    <a:pt x="294" y="453"/>
                    <a:pt x="249" y="635"/>
                    <a:pt x="362" y="725"/>
                  </a:cubicBezTo>
                  <a:cubicBezTo>
                    <a:pt x="408" y="770"/>
                    <a:pt x="476" y="793"/>
                    <a:pt x="566" y="816"/>
                  </a:cubicBezTo>
                  <a:cubicBezTo>
                    <a:pt x="476" y="770"/>
                    <a:pt x="408" y="680"/>
                    <a:pt x="408" y="589"/>
                  </a:cubicBezTo>
                  <a:cubicBezTo>
                    <a:pt x="408" y="453"/>
                    <a:pt x="385" y="318"/>
                    <a:pt x="340" y="204"/>
                  </a:cubicBezTo>
                  <a:cubicBezTo>
                    <a:pt x="272" y="114"/>
                    <a:pt x="204" y="46"/>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6" name="Google Shape;666;p2"/>
            <p:cNvSpPr/>
            <p:nvPr/>
          </p:nvSpPr>
          <p:spPr>
            <a:xfrm>
              <a:off x="11407996" y="12209487"/>
              <a:ext cx="357280" cy="867183"/>
            </a:xfrm>
            <a:custGeom>
              <a:avLst/>
              <a:gdLst/>
              <a:ahLst/>
              <a:cxnLst/>
              <a:rect l="l" t="t" r="r" b="b"/>
              <a:pathLst>
                <a:path w="1744" h="4233" extrusionOk="0">
                  <a:moveTo>
                    <a:pt x="1087" y="0"/>
                  </a:moveTo>
                  <a:cubicBezTo>
                    <a:pt x="906" y="227"/>
                    <a:pt x="635" y="476"/>
                    <a:pt x="567" y="747"/>
                  </a:cubicBezTo>
                  <a:cubicBezTo>
                    <a:pt x="476" y="1019"/>
                    <a:pt x="612" y="1177"/>
                    <a:pt x="589" y="1336"/>
                  </a:cubicBezTo>
                  <a:cubicBezTo>
                    <a:pt x="544" y="1879"/>
                    <a:pt x="408" y="2196"/>
                    <a:pt x="453" y="2580"/>
                  </a:cubicBezTo>
                  <a:cubicBezTo>
                    <a:pt x="227" y="2920"/>
                    <a:pt x="46" y="3780"/>
                    <a:pt x="1" y="4051"/>
                  </a:cubicBezTo>
                  <a:cubicBezTo>
                    <a:pt x="91" y="4097"/>
                    <a:pt x="205" y="4142"/>
                    <a:pt x="272" y="4233"/>
                  </a:cubicBezTo>
                  <a:cubicBezTo>
                    <a:pt x="318" y="4074"/>
                    <a:pt x="1019" y="3101"/>
                    <a:pt x="1065" y="2784"/>
                  </a:cubicBezTo>
                  <a:cubicBezTo>
                    <a:pt x="1065" y="2694"/>
                    <a:pt x="1676" y="974"/>
                    <a:pt x="1744" y="725"/>
                  </a:cubicBezTo>
                  <a:cubicBezTo>
                    <a:pt x="1495" y="498"/>
                    <a:pt x="1291" y="249"/>
                    <a:pt x="1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7" name="Google Shape;667;p2"/>
            <p:cNvSpPr/>
            <p:nvPr/>
          </p:nvSpPr>
          <p:spPr>
            <a:xfrm>
              <a:off x="11612039" y="12269717"/>
              <a:ext cx="422222" cy="724394"/>
            </a:xfrm>
            <a:custGeom>
              <a:avLst/>
              <a:gdLst/>
              <a:ahLst/>
              <a:cxnLst/>
              <a:rect l="l" t="t" r="r" b="b"/>
              <a:pathLst>
                <a:path w="2061" h="3536" extrusionOk="0">
                  <a:moveTo>
                    <a:pt x="453" y="1"/>
                  </a:moveTo>
                  <a:cubicBezTo>
                    <a:pt x="385" y="1"/>
                    <a:pt x="295" y="46"/>
                    <a:pt x="250" y="114"/>
                  </a:cubicBezTo>
                  <a:cubicBezTo>
                    <a:pt x="69" y="340"/>
                    <a:pt x="1" y="612"/>
                    <a:pt x="69" y="883"/>
                  </a:cubicBezTo>
                  <a:cubicBezTo>
                    <a:pt x="182" y="1200"/>
                    <a:pt x="385" y="1268"/>
                    <a:pt x="566" y="1517"/>
                  </a:cubicBezTo>
                  <a:cubicBezTo>
                    <a:pt x="725" y="1789"/>
                    <a:pt x="906" y="2060"/>
                    <a:pt x="1110" y="2332"/>
                  </a:cubicBezTo>
                  <a:cubicBezTo>
                    <a:pt x="1042" y="2716"/>
                    <a:pt x="1359" y="3214"/>
                    <a:pt x="1675" y="3509"/>
                  </a:cubicBezTo>
                  <a:cubicBezTo>
                    <a:pt x="1704" y="3528"/>
                    <a:pt x="1737" y="3536"/>
                    <a:pt x="1771" y="3536"/>
                  </a:cubicBezTo>
                  <a:cubicBezTo>
                    <a:pt x="1898" y="3536"/>
                    <a:pt x="2042" y="3426"/>
                    <a:pt x="2060" y="3373"/>
                  </a:cubicBezTo>
                  <a:cubicBezTo>
                    <a:pt x="1947" y="3101"/>
                    <a:pt x="1675" y="2015"/>
                    <a:pt x="1630" y="1834"/>
                  </a:cubicBezTo>
                  <a:cubicBezTo>
                    <a:pt x="1585" y="1675"/>
                    <a:pt x="1540" y="1517"/>
                    <a:pt x="1494" y="1381"/>
                  </a:cubicBezTo>
                  <a:cubicBezTo>
                    <a:pt x="1404" y="996"/>
                    <a:pt x="1268" y="612"/>
                    <a:pt x="1110" y="250"/>
                  </a:cubicBezTo>
                  <a:cubicBezTo>
                    <a:pt x="883" y="227"/>
                    <a:pt x="657" y="13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8" name="Google Shape;668;p2"/>
            <p:cNvSpPr/>
            <p:nvPr/>
          </p:nvSpPr>
          <p:spPr>
            <a:xfrm>
              <a:off x="11574959" y="11867980"/>
              <a:ext cx="361787" cy="509698"/>
            </a:xfrm>
            <a:custGeom>
              <a:avLst/>
              <a:gdLst/>
              <a:ahLst/>
              <a:cxnLst/>
              <a:rect l="l" t="t" r="r" b="b"/>
              <a:pathLst>
                <a:path w="1766" h="2488" extrusionOk="0">
                  <a:moveTo>
                    <a:pt x="585" y="0"/>
                  </a:moveTo>
                  <a:cubicBezTo>
                    <a:pt x="486" y="0"/>
                    <a:pt x="394" y="40"/>
                    <a:pt x="317" y="151"/>
                  </a:cubicBezTo>
                  <a:cubicBezTo>
                    <a:pt x="227" y="355"/>
                    <a:pt x="182" y="581"/>
                    <a:pt x="227" y="807"/>
                  </a:cubicBezTo>
                  <a:cubicBezTo>
                    <a:pt x="272" y="1011"/>
                    <a:pt x="272" y="1237"/>
                    <a:pt x="227" y="1464"/>
                  </a:cubicBezTo>
                  <a:cubicBezTo>
                    <a:pt x="182" y="1645"/>
                    <a:pt x="114" y="1826"/>
                    <a:pt x="1" y="1984"/>
                  </a:cubicBezTo>
                  <a:cubicBezTo>
                    <a:pt x="114" y="2143"/>
                    <a:pt x="272" y="2256"/>
                    <a:pt x="453" y="2324"/>
                  </a:cubicBezTo>
                  <a:cubicBezTo>
                    <a:pt x="700" y="2437"/>
                    <a:pt x="962" y="2488"/>
                    <a:pt x="1240" y="2488"/>
                  </a:cubicBezTo>
                  <a:cubicBezTo>
                    <a:pt x="1294" y="2488"/>
                    <a:pt x="1349" y="2486"/>
                    <a:pt x="1404" y="2482"/>
                  </a:cubicBezTo>
                  <a:cubicBezTo>
                    <a:pt x="1359" y="2211"/>
                    <a:pt x="1381" y="1939"/>
                    <a:pt x="1472" y="1690"/>
                  </a:cubicBezTo>
                  <a:cubicBezTo>
                    <a:pt x="1517" y="1464"/>
                    <a:pt x="1743" y="1283"/>
                    <a:pt x="1743" y="1056"/>
                  </a:cubicBezTo>
                  <a:cubicBezTo>
                    <a:pt x="1766" y="853"/>
                    <a:pt x="1698" y="649"/>
                    <a:pt x="1585" y="468"/>
                  </a:cubicBezTo>
                  <a:cubicBezTo>
                    <a:pt x="1359" y="332"/>
                    <a:pt x="1245" y="264"/>
                    <a:pt x="1087" y="196"/>
                  </a:cubicBezTo>
                  <a:cubicBezTo>
                    <a:pt x="931" y="111"/>
                    <a:pt x="750"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69" name="Google Shape;669;p2"/>
            <p:cNvSpPr/>
            <p:nvPr/>
          </p:nvSpPr>
          <p:spPr>
            <a:xfrm>
              <a:off x="11681692" y="11655946"/>
              <a:ext cx="208755" cy="270828"/>
            </a:xfrm>
            <a:custGeom>
              <a:avLst/>
              <a:gdLst/>
              <a:ahLst/>
              <a:cxnLst/>
              <a:rect l="l" t="t" r="r" b="b"/>
              <a:pathLst>
                <a:path w="1019" h="1322" extrusionOk="0">
                  <a:moveTo>
                    <a:pt x="568" y="0"/>
                  </a:moveTo>
                  <a:cubicBezTo>
                    <a:pt x="373" y="0"/>
                    <a:pt x="189" y="126"/>
                    <a:pt x="91" y="303"/>
                  </a:cubicBezTo>
                  <a:cubicBezTo>
                    <a:pt x="23" y="530"/>
                    <a:pt x="0" y="688"/>
                    <a:pt x="136" y="824"/>
                  </a:cubicBezTo>
                  <a:cubicBezTo>
                    <a:pt x="136" y="914"/>
                    <a:pt x="136" y="1028"/>
                    <a:pt x="91" y="1118"/>
                  </a:cubicBezTo>
                  <a:cubicBezTo>
                    <a:pt x="272" y="1254"/>
                    <a:pt x="475" y="1322"/>
                    <a:pt x="702" y="1322"/>
                  </a:cubicBezTo>
                  <a:lnTo>
                    <a:pt x="702" y="960"/>
                  </a:lnTo>
                  <a:cubicBezTo>
                    <a:pt x="747" y="937"/>
                    <a:pt x="905" y="937"/>
                    <a:pt x="951" y="824"/>
                  </a:cubicBezTo>
                  <a:cubicBezTo>
                    <a:pt x="1019" y="598"/>
                    <a:pt x="996" y="349"/>
                    <a:pt x="883" y="145"/>
                  </a:cubicBezTo>
                  <a:cubicBezTo>
                    <a:pt x="838" y="54"/>
                    <a:pt x="770" y="9"/>
                    <a:pt x="656" y="9"/>
                  </a:cubicBezTo>
                  <a:cubicBezTo>
                    <a:pt x="627" y="3"/>
                    <a:pt x="597" y="0"/>
                    <a:pt x="568" y="0"/>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0" name="Google Shape;670;p2"/>
            <p:cNvSpPr/>
            <p:nvPr/>
          </p:nvSpPr>
          <p:spPr>
            <a:xfrm>
              <a:off x="11672269" y="11620709"/>
              <a:ext cx="199741" cy="250547"/>
            </a:xfrm>
            <a:custGeom>
              <a:avLst/>
              <a:gdLst/>
              <a:ahLst/>
              <a:cxnLst/>
              <a:rect l="l" t="t" r="r" b="b"/>
              <a:pathLst>
                <a:path w="975" h="1223" extrusionOk="0">
                  <a:moveTo>
                    <a:pt x="544" y="0"/>
                  </a:moveTo>
                  <a:cubicBezTo>
                    <a:pt x="250" y="0"/>
                    <a:pt x="1" y="226"/>
                    <a:pt x="1" y="543"/>
                  </a:cubicBezTo>
                  <a:cubicBezTo>
                    <a:pt x="23" y="792"/>
                    <a:pt x="114" y="1019"/>
                    <a:pt x="272" y="1222"/>
                  </a:cubicBezTo>
                  <a:cubicBezTo>
                    <a:pt x="408" y="1132"/>
                    <a:pt x="521" y="1064"/>
                    <a:pt x="657" y="951"/>
                  </a:cubicBezTo>
                  <a:cubicBezTo>
                    <a:pt x="657" y="951"/>
                    <a:pt x="680" y="928"/>
                    <a:pt x="680" y="905"/>
                  </a:cubicBezTo>
                  <a:cubicBezTo>
                    <a:pt x="725" y="837"/>
                    <a:pt x="725" y="792"/>
                    <a:pt x="725" y="702"/>
                  </a:cubicBezTo>
                  <a:cubicBezTo>
                    <a:pt x="725" y="656"/>
                    <a:pt x="725" y="611"/>
                    <a:pt x="702" y="566"/>
                  </a:cubicBezTo>
                  <a:cubicBezTo>
                    <a:pt x="838" y="498"/>
                    <a:pt x="951" y="362"/>
                    <a:pt x="974" y="204"/>
                  </a:cubicBezTo>
                  <a:cubicBezTo>
                    <a:pt x="861" y="91"/>
                    <a:pt x="725" y="23"/>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1" name="Google Shape;671;p2"/>
            <p:cNvSpPr/>
            <p:nvPr/>
          </p:nvSpPr>
          <p:spPr>
            <a:xfrm>
              <a:off x="11783714" y="11744037"/>
              <a:ext cx="46504" cy="62278"/>
            </a:xfrm>
            <a:custGeom>
              <a:avLst/>
              <a:gdLst/>
              <a:ahLst/>
              <a:cxnLst/>
              <a:rect l="l" t="t" r="r" b="b"/>
              <a:pathLst>
                <a:path w="227" h="304" extrusionOk="0">
                  <a:moveTo>
                    <a:pt x="148" y="0"/>
                  </a:moveTo>
                  <a:cubicBezTo>
                    <a:pt x="113" y="0"/>
                    <a:pt x="80" y="17"/>
                    <a:pt x="68" y="54"/>
                  </a:cubicBezTo>
                  <a:cubicBezTo>
                    <a:pt x="0" y="168"/>
                    <a:pt x="226" y="303"/>
                    <a:pt x="226" y="303"/>
                  </a:cubicBezTo>
                  <a:lnTo>
                    <a:pt x="226" y="32"/>
                  </a:lnTo>
                  <a:cubicBezTo>
                    <a:pt x="206" y="11"/>
                    <a:pt x="177" y="0"/>
                    <a:pt x="148" y="0"/>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2" name="Google Shape;672;p2"/>
            <p:cNvSpPr/>
            <p:nvPr/>
          </p:nvSpPr>
          <p:spPr>
            <a:xfrm>
              <a:off x="11904174" y="12007697"/>
              <a:ext cx="102226" cy="99973"/>
            </a:xfrm>
            <a:custGeom>
              <a:avLst/>
              <a:gdLst/>
              <a:ahLst/>
              <a:cxnLst/>
              <a:rect l="l" t="t" r="r" b="b"/>
              <a:pathLst>
                <a:path w="499" h="488" extrusionOk="0">
                  <a:moveTo>
                    <a:pt x="148" y="1"/>
                  </a:moveTo>
                  <a:cubicBezTo>
                    <a:pt x="97" y="1"/>
                    <a:pt x="46" y="12"/>
                    <a:pt x="0" y="35"/>
                  </a:cubicBezTo>
                  <a:lnTo>
                    <a:pt x="182" y="487"/>
                  </a:lnTo>
                  <a:lnTo>
                    <a:pt x="498" y="420"/>
                  </a:lnTo>
                  <a:cubicBezTo>
                    <a:pt x="498" y="420"/>
                    <a:pt x="476" y="103"/>
                    <a:pt x="295" y="35"/>
                  </a:cubicBezTo>
                  <a:cubicBezTo>
                    <a:pt x="249" y="12"/>
                    <a:pt x="198" y="1"/>
                    <a:pt x="148" y="1"/>
                  </a:cubicBezTo>
                  <a:close/>
                </a:path>
              </a:pathLst>
            </a:custGeom>
            <a:solidFill>
              <a:srgbClr val="FFC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3" name="Google Shape;673;p2"/>
            <p:cNvSpPr/>
            <p:nvPr/>
          </p:nvSpPr>
          <p:spPr>
            <a:xfrm>
              <a:off x="11681692" y="11655946"/>
              <a:ext cx="88296" cy="113289"/>
            </a:xfrm>
            <a:custGeom>
              <a:avLst/>
              <a:gdLst/>
              <a:ahLst/>
              <a:cxnLst/>
              <a:rect l="l" t="t" r="r" b="b"/>
              <a:pathLst>
                <a:path w="431" h="553" extrusionOk="0">
                  <a:moveTo>
                    <a:pt x="108" y="0"/>
                  </a:moveTo>
                  <a:cubicBezTo>
                    <a:pt x="47" y="0"/>
                    <a:pt x="0" y="32"/>
                    <a:pt x="0" y="32"/>
                  </a:cubicBezTo>
                  <a:lnTo>
                    <a:pt x="23" y="552"/>
                  </a:lnTo>
                  <a:cubicBezTo>
                    <a:pt x="23" y="552"/>
                    <a:pt x="430" y="462"/>
                    <a:pt x="317" y="190"/>
                  </a:cubicBezTo>
                  <a:cubicBezTo>
                    <a:pt x="258" y="37"/>
                    <a:pt x="175" y="0"/>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4" name="Google Shape;674;p2"/>
            <p:cNvSpPr/>
            <p:nvPr/>
          </p:nvSpPr>
          <p:spPr>
            <a:xfrm>
              <a:off x="11547097" y="11618251"/>
              <a:ext cx="190317" cy="262429"/>
            </a:xfrm>
            <a:custGeom>
              <a:avLst/>
              <a:gdLst/>
              <a:ahLst/>
              <a:cxnLst/>
              <a:rect l="l" t="t" r="r" b="b"/>
              <a:pathLst>
                <a:path w="929" h="1281" extrusionOk="0">
                  <a:moveTo>
                    <a:pt x="489" y="1"/>
                  </a:moveTo>
                  <a:cubicBezTo>
                    <a:pt x="441" y="1"/>
                    <a:pt x="391" y="11"/>
                    <a:pt x="340" y="35"/>
                  </a:cubicBezTo>
                  <a:cubicBezTo>
                    <a:pt x="159" y="80"/>
                    <a:pt x="46" y="261"/>
                    <a:pt x="46" y="442"/>
                  </a:cubicBezTo>
                  <a:cubicBezTo>
                    <a:pt x="69" y="578"/>
                    <a:pt x="114" y="691"/>
                    <a:pt x="182" y="804"/>
                  </a:cubicBezTo>
                  <a:cubicBezTo>
                    <a:pt x="227" y="940"/>
                    <a:pt x="227" y="1053"/>
                    <a:pt x="1" y="1189"/>
                  </a:cubicBezTo>
                  <a:cubicBezTo>
                    <a:pt x="96" y="1249"/>
                    <a:pt x="207" y="1280"/>
                    <a:pt x="317" y="1280"/>
                  </a:cubicBezTo>
                  <a:cubicBezTo>
                    <a:pt x="496" y="1280"/>
                    <a:pt x="672" y="1199"/>
                    <a:pt x="770" y="1031"/>
                  </a:cubicBezTo>
                  <a:cubicBezTo>
                    <a:pt x="883" y="872"/>
                    <a:pt x="929" y="668"/>
                    <a:pt x="906" y="465"/>
                  </a:cubicBezTo>
                  <a:cubicBezTo>
                    <a:pt x="887" y="240"/>
                    <a:pt x="714"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5" name="Google Shape;675;p2"/>
            <p:cNvSpPr/>
            <p:nvPr/>
          </p:nvSpPr>
          <p:spPr>
            <a:xfrm>
              <a:off x="11718773" y="12184699"/>
              <a:ext cx="319995" cy="294387"/>
            </a:xfrm>
            <a:custGeom>
              <a:avLst/>
              <a:gdLst/>
              <a:ahLst/>
              <a:cxnLst/>
              <a:rect l="l" t="t" r="r" b="b"/>
              <a:pathLst>
                <a:path w="1562" h="1437" extrusionOk="0">
                  <a:moveTo>
                    <a:pt x="894" y="0"/>
                  </a:moveTo>
                  <a:cubicBezTo>
                    <a:pt x="868" y="0"/>
                    <a:pt x="841" y="3"/>
                    <a:pt x="815" y="8"/>
                  </a:cubicBezTo>
                  <a:cubicBezTo>
                    <a:pt x="815" y="8"/>
                    <a:pt x="204" y="212"/>
                    <a:pt x="159" y="257"/>
                  </a:cubicBezTo>
                  <a:cubicBezTo>
                    <a:pt x="136" y="370"/>
                    <a:pt x="113" y="461"/>
                    <a:pt x="68" y="823"/>
                  </a:cubicBezTo>
                  <a:cubicBezTo>
                    <a:pt x="0" y="1253"/>
                    <a:pt x="45" y="1321"/>
                    <a:pt x="181" y="1411"/>
                  </a:cubicBezTo>
                  <a:cubicBezTo>
                    <a:pt x="264" y="1428"/>
                    <a:pt x="349" y="1436"/>
                    <a:pt x="433" y="1436"/>
                  </a:cubicBezTo>
                  <a:cubicBezTo>
                    <a:pt x="693" y="1436"/>
                    <a:pt x="949" y="1356"/>
                    <a:pt x="1154" y="1185"/>
                  </a:cubicBezTo>
                  <a:cubicBezTo>
                    <a:pt x="1562" y="936"/>
                    <a:pt x="1449" y="642"/>
                    <a:pt x="1358" y="348"/>
                  </a:cubicBezTo>
                  <a:cubicBezTo>
                    <a:pt x="1298" y="148"/>
                    <a:pt x="1096"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6" name="Google Shape;676;p2"/>
            <p:cNvSpPr/>
            <p:nvPr/>
          </p:nvSpPr>
          <p:spPr>
            <a:xfrm>
              <a:off x="11885531" y="12371739"/>
              <a:ext cx="60639" cy="46504"/>
            </a:xfrm>
            <a:custGeom>
              <a:avLst/>
              <a:gdLst/>
              <a:ahLst/>
              <a:cxnLst/>
              <a:rect l="l" t="t" r="r" b="b"/>
              <a:pathLst>
                <a:path w="296" h="227" extrusionOk="0">
                  <a:moveTo>
                    <a:pt x="273" y="0"/>
                  </a:moveTo>
                  <a:cubicBezTo>
                    <a:pt x="205" y="23"/>
                    <a:pt x="1" y="91"/>
                    <a:pt x="1" y="91"/>
                  </a:cubicBezTo>
                  <a:cubicBezTo>
                    <a:pt x="1" y="91"/>
                    <a:pt x="1" y="227"/>
                    <a:pt x="114" y="227"/>
                  </a:cubicBezTo>
                  <a:cubicBezTo>
                    <a:pt x="227" y="227"/>
                    <a:pt x="295" y="114"/>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7" name="Google Shape;677;p2"/>
            <p:cNvSpPr/>
            <p:nvPr/>
          </p:nvSpPr>
          <p:spPr>
            <a:xfrm>
              <a:off x="11788221" y="12251279"/>
              <a:ext cx="208960" cy="146067"/>
            </a:xfrm>
            <a:custGeom>
              <a:avLst/>
              <a:gdLst/>
              <a:ahLst/>
              <a:cxnLst/>
              <a:rect l="l" t="t" r="r" b="b"/>
              <a:pathLst>
                <a:path w="1020" h="713" extrusionOk="0">
                  <a:moveTo>
                    <a:pt x="974" y="0"/>
                  </a:moveTo>
                  <a:lnTo>
                    <a:pt x="974" y="0"/>
                  </a:lnTo>
                  <a:cubicBezTo>
                    <a:pt x="951" y="158"/>
                    <a:pt x="883" y="340"/>
                    <a:pt x="770" y="475"/>
                  </a:cubicBezTo>
                  <a:cubicBezTo>
                    <a:pt x="684" y="549"/>
                    <a:pt x="579" y="589"/>
                    <a:pt x="475" y="589"/>
                  </a:cubicBezTo>
                  <a:cubicBezTo>
                    <a:pt x="387" y="589"/>
                    <a:pt x="300" y="560"/>
                    <a:pt x="227" y="498"/>
                  </a:cubicBezTo>
                  <a:cubicBezTo>
                    <a:pt x="136" y="385"/>
                    <a:pt x="46" y="249"/>
                    <a:pt x="1" y="91"/>
                  </a:cubicBezTo>
                  <a:lnTo>
                    <a:pt x="1" y="91"/>
                  </a:lnTo>
                  <a:cubicBezTo>
                    <a:pt x="1" y="249"/>
                    <a:pt x="46" y="407"/>
                    <a:pt x="114" y="543"/>
                  </a:cubicBezTo>
                  <a:cubicBezTo>
                    <a:pt x="210" y="653"/>
                    <a:pt x="347" y="713"/>
                    <a:pt x="486" y="713"/>
                  </a:cubicBezTo>
                  <a:cubicBezTo>
                    <a:pt x="576" y="713"/>
                    <a:pt x="667" y="687"/>
                    <a:pt x="748" y="634"/>
                  </a:cubicBezTo>
                  <a:cubicBezTo>
                    <a:pt x="929" y="475"/>
                    <a:pt x="1019" y="226"/>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8" name="Google Shape;678;p2"/>
            <p:cNvSpPr/>
            <p:nvPr/>
          </p:nvSpPr>
          <p:spPr>
            <a:xfrm>
              <a:off x="11751141" y="12174046"/>
              <a:ext cx="179050" cy="81945"/>
            </a:xfrm>
            <a:custGeom>
              <a:avLst/>
              <a:gdLst/>
              <a:ahLst/>
              <a:cxnLst/>
              <a:rect l="l" t="t" r="r" b="b"/>
              <a:pathLst>
                <a:path w="874" h="400" extrusionOk="0">
                  <a:moveTo>
                    <a:pt x="751" y="0"/>
                  </a:moveTo>
                  <a:cubicBezTo>
                    <a:pt x="729" y="0"/>
                    <a:pt x="705" y="5"/>
                    <a:pt x="680" y="15"/>
                  </a:cubicBezTo>
                  <a:cubicBezTo>
                    <a:pt x="521" y="105"/>
                    <a:pt x="1" y="287"/>
                    <a:pt x="1" y="287"/>
                  </a:cubicBezTo>
                  <a:cubicBezTo>
                    <a:pt x="1" y="309"/>
                    <a:pt x="182" y="400"/>
                    <a:pt x="182" y="400"/>
                  </a:cubicBezTo>
                  <a:cubicBezTo>
                    <a:pt x="408" y="309"/>
                    <a:pt x="612" y="219"/>
                    <a:pt x="838" y="105"/>
                  </a:cubicBezTo>
                  <a:cubicBezTo>
                    <a:pt x="873" y="53"/>
                    <a:pt x="827"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79" name="Google Shape;679;p2"/>
            <p:cNvSpPr/>
            <p:nvPr/>
          </p:nvSpPr>
          <p:spPr>
            <a:xfrm>
              <a:off x="11806864" y="11963036"/>
              <a:ext cx="204043" cy="339252"/>
            </a:xfrm>
            <a:custGeom>
              <a:avLst/>
              <a:gdLst/>
              <a:ahLst/>
              <a:cxnLst/>
              <a:rect l="l" t="t" r="r" b="b"/>
              <a:pathLst>
                <a:path w="996" h="1656" extrusionOk="0">
                  <a:moveTo>
                    <a:pt x="362" y="0"/>
                  </a:moveTo>
                  <a:cubicBezTo>
                    <a:pt x="323" y="0"/>
                    <a:pt x="285" y="9"/>
                    <a:pt x="249" y="26"/>
                  </a:cubicBezTo>
                  <a:cubicBezTo>
                    <a:pt x="91" y="140"/>
                    <a:pt x="0" y="321"/>
                    <a:pt x="23" y="502"/>
                  </a:cubicBezTo>
                  <a:cubicBezTo>
                    <a:pt x="45" y="751"/>
                    <a:pt x="159" y="977"/>
                    <a:pt x="294" y="1181"/>
                  </a:cubicBezTo>
                  <a:cubicBezTo>
                    <a:pt x="385" y="1317"/>
                    <a:pt x="498" y="1430"/>
                    <a:pt x="611" y="1565"/>
                  </a:cubicBezTo>
                  <a:cubicBezTo>
                    <a:pt x="664" y="1618"/>
                    <a:pt x="724" y="1655"/>
                    <a:pt x="787" y="1655"/>
                  </a:cubicBezTo>
                  <a:cubicBezTo>
                    <a:pt x="833" y="1655"/>
                    <a:pt x="881" y="1636"/>
                    <a:pt x="928" y="1588"/>
                  </a:cubicBezTo>
                  <a:cubicBezTo>
                    <a:pt x="973" y="1475"/>
                    <a:pt x="996" y="1339"/>
                    <a:pt x="996" y="1226"/>
                  </a:cubicBezTo>
                  <a:cubicBezTo>
                    <a:pt x="928" y="864"/>
                    <a:pt x="792" y="524"/>
                    <a:pt x="634" y="185"/>
                  </a:cubicBezTo>
                  <a:cubicBezTo>
                    <a:pt x="584" y="68"/>
                    <a:pt x="472" y="0"/>
                    <a:pt x="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0" name="Google Shape;680;p2"/>
            <p:cNvSpPr/>
            <p:nvPr/>
          </p:nvSpPr>
          <p:spPr>
            <a:xfrm>
              <a:off x="11681692" y="11852410"/>
              <a:ext cx="166963" cy="82150"/>
            </a:xfrm>
            <a:custGeom>
              <a:avLst/>
              <a:gdLst/>
              <a:ahLst/>
              <a:cxnLst/>
              <a:rect l="l" t="t" r="r" b="b"/>
              <a:pathLst>
                <a:path w="815" h="401" extrusionOk="0">
                  <a:moveTo>
                    <a:pt x="136" y="1"/>
                  </a:moveTo>
                  <a:cubicBezTo>
                    <a:pt x="0" y="46"/>
                    <a:pt x="0" y="114"/>
                    <a:pt x="0" y="114"/>
                  </a:cubicBezTo>
                  <a:cubicBezTo>
                    <a:pt x="91" y="227"/>
                    <a:pt x="226" y="295"/>
                    <a:pt x="362" y="363"/>
                  </a:cubicBezTo>
                  <a:cubicBezTo>
                    <a:pt x="455" y="389"/>
                    <a:pt x="548" y="400"/>
                    <a:pt x="636" y="400"/>
                  </a:cubicBezTo>
                  <a:cubicBezTo>
                    <a:pt x="699" y="400"/>
                    <a:pt x="759" y="395"/>
                    <a:pt x="815" y="385"/>
                  </a:cubicBezTo>
                  <a:cubicBezTo>
                    <a:pt x="792" y="340"/>
                    <a:pt x="747" y="272"/>
                    <a:pt x="702" y="250"/>
                  </a:cubicBezTo>
                  <a:cubicBezTo>
                    <a:pt x="521" y="136"/>
                    <a:pt x="317" y="46"/>
                    <a:pt x="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1" name="Google Shape;681;p2"/>
            <p:cNvSpPr/>
            <p:nvPr/>
          </p:nvSpPr>
          <p:spPr>
            <a:xfrm>
              <a:off x="11751141" y="11931282"/>
              <a:ext cx="171675" cy="324707"/>
            </a:xfrm>
            <a:custGeom>
              <a:avLst/>
              <a:gdLst/>
              <a:ahLst/>
              <a:cxnLst/>
              <a:rect l="l" t="t" r="r" b="b"/>
              <a:pathLst>
                <a:path w="838" h="1585" extrusionOk="0">
                  <a:moveTo>
                    <a:pt x="507" y="1"/>
                  </a:moveTo>
                  <a:cubicBezTo>
                    <a:pt x="467" y="1"/>
                    <a:pt x="425" y="8"/>
                    <a:pt x="385" y="23"/>
                  </a:cubicBezTo>
                  <a:cubicBezTo>
                    <a:pt x="46" y="136"/>
                    <a:pt x="1" y="453"/>
                    <a:pt x="1" y="725"/>
                  </a:cubicBezTo>
                  <a:lnTo>
                    <a:pt x="1" y="1494"/>
                  </a:lnTo>
                  <a:lnTo>
                    <a:pt x="182" y="1585"/>
                  </a:lnTo>
                  <a:lnTo>
                    <a:pt x="182" y="883"/>
                  </a:lnTo>
                  <a:cubicBezTo>
                    <a:pt x="159" y="679"/>
                    <a:pt x="204" y="453"/>
                    <a:pt x="317" y="272"/>
                  </a:cubicBezTo>
                  <a:cubicBezTo>
                    <a:pt x="408" y="181"/>
                    <a:pt x="499" y="136"/>
                    <a:pt x="634" y="136"/>
                  </a:cubicBezTo>
                  <a:cubicBezTo>
                    <a:pt x="702" y="159"/>
                    <a:pt x="770" y="181"/>
                    <a:pt x="838" y="249"/>
                  </a:cubicBezTo>
                  <a:cubicBezTo>
                    <a:pt x="785" y="91"/>
                    <a:pt x="650"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2" name="Google Shape;682;p2"/>
            <p:cNvSpPr/>
            <p:nvPr/>
          </p:nvSpPr>
          <p:spPr>
            <a:xfrm>
              <a:off x="11733113" y="12255786"/>
              <a:ext cx="46094" cy="204863"/>
            </a:xfrm>
            <a:custGeom>
              <a:avLst/>
              <a:gdLst/>
              <a:ahLst/>
              <a:cxnLst/>
              <a:rect l="l" t="t" r="r" b="b"/>
              <a:pathLst>
                <a:path w="225" h="1000" extrusionOk="0">
                  <a:moveTo>
                    <a:pt x="134" y="1"/>
                  </a:moveTo>
                  <a:cubicBezTo>
                    <a:pt x="134" y="1"/>
                    <a:pt x="43" y="544"/>
                    <a:pt x="21" y="748"/>
                  </a:cubicBezTo>
                  <a:cubicBezTo>
                    <a:pt x="0" y="910"/>
                    <a:pt x="90" y="1000"/>
                    <a:pt x="141" y="1000"/>
                  </a:cubicBezTo>
                  <a:cubicBezTo>
                    <a:pt x="147" y="1000"/>
                    <a:pt x="152" y="999"/>
                    <a:pt x="157" y="996"/>
                  </a:cubicBezTo>
                  <a:cubicBezTo>
                    <a:pt x="202" y="815"/>
                    <a:pt x="224" y="612"/>
                    <a:pt x="224" y="431"/>
                  </a:cubicBezTo>
                  <a:lnTo>
                    <a:pt x="224" y="23"/>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3" name="Google Shape;683;p2"/>
            <p:cNvSpPr/>
            <p:nvPr/>
          </p:nvSpPr>
          <p:spPr>
            <a:xfrm>
              <a:off x="11941254" y="12068131"/>
              <a:ext cx="93008" cy="213467"/>
            </a:xfrm>
            <a:custGeom>
              <a:avLst/>
              <a:gdLst/>
              <a:ahLst/>
              <a:cxnLst/>
              <a:rect l="l" t="t" r="r" b="b"/>
              <a:pathLst>
                <a:path w="454" h="1042" extrusionOk="0">
                  <a:moveTo>
                    <a:pt x="170" y="0"/>
                  </a:moveTo>
                  <a:cubicBezTo>
                    <a:pt x="114" y="0"/>
                    <a:pt x="57" y="11"/>
                    <a:pt x="1" y="34"/>
                  </a:cubicBezTo>
                  <a:cubicBezTo>
                    <a:pt x="1" y="34"/>
                    <a:pt x="202" y="1041"/>
                    <a:pt x="282" y="1041"/>
                  </a:cubicBezTo>
                  <a:cubicBezTo>
                    <a:pt x="287" y="1041"/>
                    <a:pt x="291" y="1038"/>
                    <a:pt x="295" y="1030"/>
                  </a:cubicBezTo>
                  <a:cubicBezTo>
                    <a:pt x="431" y="713"/>
                    <a:pt x="453" y="374"/>
                    <a:pt x="340" y="34"/>
                  </a:cubicBezTo>
                  <a:cubicBezTo>
                    <a:pt x="283" y="11"/>
                    <a:pt x="227" y="0"/>
                    <a:pt x="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grpSp>
        <p:nvGrpSpPr>
          <p:cNvPr id="684" name="Google Shape;684;p2"/>
          <p:cNvGrpSpPr/>
          <p:nvPr/>
        </p:nvGrpSpPr>
        <p:grpSpPr>
          <a:xfrm>
            <a:off x="1949220" y="4374730"/>
            <a:ext cx="1228009" cy="988168"/>
            <a:chOff x="-312109" y="15146878"/>
            <a:chExt cx="3094541" cy="3320123"/>
          </a:xfrm>
        </p:grpSpPr>
        <p:sp>
          <p:nvSpPr>
            <p:cNvPr id="685" name="Google Shape;685;p2"/>
            <p:cNvSpPr/>
            <p:nvPr/>
          </p:nvSpPr>
          <p:spPr>
            <a:xfrm>
              <a:off x="1443141" y="18124508"/>
              <a:ext cx="134599" cy="261353"/>
            </a:xfrm>
            <a:custGeom>
              <a:avLst/>
              <a:gdLst/>
              <a:ahLst/>
              <a:cxnLst/>
              <a:rect l="l" t="t" r="r" b="b"/>
              <a:pathLst>
                <a:path w="1201" h="2332" extrusionOk="0">
                  <a:moveTo>
                    <a:pt x="1200" y="0"/>
                  </a:moveTo>
                  <a:lnTo>
                    <a:pt x="1" y="702"/>
                  </a:lnTo>
                  <a:lnTo>
                    <a:pt x="1" y="2331"/>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6" name="Google Shape;686;p2"/>
            <p:cNvSpPr/>
            <p:nvPr/>
          </p:nvSpPr>
          <p:spPr>
            <a:xfrm>
              <a:off x="1443141" y="18203071"/>
              <a:ext cx="139642" cy="263931"/>
            </a:xfrm>
            <a:custGeom>
              <a:avLst/>
              <a:gdLst/>
              <a:ahLst/>
              <a:cxnLst/>
              <a:rect l="l" t="t" r="r" b="b"/>
              <a:pathLst>
                <a:path w="1246" h="2355" extrusionOk="0">
                  <a:moveTo>
                    <a:pt x="1" y="1"/>
                  </a:moveTo>
                  <a:lnTo>
                    <a:pt x="1" y="1630"/>
                  </a:lnTo>
                  <a:lnTo>
                    <a:pt x="1246" y="2355"/>
                  </a:lnTo>
                  <a:lnTo>
                    <a:pt x="1246" y="7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7" name="Google Shape;687;p2"/>
            <p:cNvSpPr/>
            <p:nvPr/>
          </p:nvSpPr>
          <p:spPr>
            <a:xfrm>
              <a:off x="1582671" y="18215735"/>
              <a:ext cx="111736" cy="251267"/>
            </a:xfrm>
            <a:custGeom>
              <a:avLst/>
              <a:gdLst/>
              <a:ahLst/>
              <a:cxnLst/>
              <a:rect l="l" t="t" r="r" b="b"/>
              <a:pathLst>
                <a:path w="997" h="2242" extrusionOk="0">
                  <a:moveTo>
                    <a:pt x="997" y="1"/>
                  </a:moveTo>
                  <a:lnTo>
                    <a:pt x="1" y="612"/>
                  </a:lnTo>
                  <a:lnTo>
                    <a:pt x="1" y="2242"/>
                  </a:lnTo>
                  <a:lnTo>
                    <a:pt x="997" y="1630"/>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8" name="Google Shape;688;p2"/>
            <p:cNvSpPr/>
            <p:nvPr/>
          </p:nvSpPr>
          <p:spPr>
            <a:xfrm>
              <a:off x="1443141" y="18134595"/>
              <a:ext cx="251267" cy="149841"/>
            </a:xfrm>
            <a:custGeom>
              <a:avLst/>
              <a:gdLst/>
              <a:ahLst/>
              <a:cxnLst/>
              <a:rect l="l" t="t" r="r" b="b"/>
              <a:pathLst>
                <a:path w="2242" h="1337" extrusionOk="0">
                  <a:moveTo>
                    <a:pt x="997" y="1"/>
                  </a:moveTo>
                  <a:lnTo>
                    <a:pt x="1" y="612"/>
                  </a:lnTo>
                  <a:lnTo>
                    <a:pt x="1246" y="1336"/>
                  </a:lnTo>
                  <a:lnTo>
                    <a:pt x="2242" y="725"/>
                  </a:lnTo>
                  <a:lnTo>
                    <a:pt x="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89" name="Google Shape;689;p2"/>
            <p:cNvSpPr/>
            <p:nvPr/>
          </p:nvSpPr>
          <p:spPr>
            <a:xfrm>
              <a:off x="1577628" y="17191064"/>
              <a:ext cx="48303" cy="1050231"/>
            </a:xfrm>
            <a:custGeom>
              <a:avLst/>
              <a:gdLst/>
              <a:ahLst/>
              <a:cxnLst/>
              <a:rect l="l" t="t" r="r" b="b"/>
              <a:pathLst>
                <a:path w="431" h="9371" extrusionOk="0">
                  <a:moveTo>
                    <a:pt x="430" y="1"/>
                  </a:moveTo>
                  <a:lnTo>
                    <a:pt x="0" y="250"/>
                  </a:lnTo>
                  <a:lnTo>
                    <a:pt x="0" y="9370"/>
                  </a:lnTo>
                  <a:lnTo>
                    <a:pt x="430" y="9121"/>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0" name="Google Shape;690;p2"/>
            <p:cNvSpPr/>
            <p:nvPr/>
          </p:nvSpPr>
          <p:spPr>
            <a:xfrm>
              <a:off x="1514195" y="17183443"/>
              <a:ext cx="63545" cy="1057852"/>
            </a:xfrm>
            <a:custGeom>
              <a:avLst/>
              <a:gdLst/>
              <a:ahLst/>
              <a:cxnLst/>
              <a:rect l="l" t="t" r="r" b="b"/>
              <a:pathLst>
                <a:path w="567" h="9439" extrusionOk="0">
                  <a:moveTo>
                    <a:pt x="1" y="1"/>
                  </a:moveTo>
                  <a:lnTo>
                    <a:pt x="1" y="9121"/>
                  </a:lnTo>
                  <a:lnTo>
                    <a:pt x="566" y="9438"/>
                  </a:lnTo>
                  <a:lnTo>
                    <a:pt x="566" y="31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1" name="Google Shape;691;p2"/>
            <p:cNvSpPr/>
            <p:nvPr/>
          </p:nvSpPr>
          <p:spPr>
            <a:xfrm>
              <a:off x="-312109" y="17097268"/>
              <a:ext cx="134599" cy="261353"/>
            </a:xfrm>
            <a:custGeom>
              <a:avLst/>
              <a:gdLst/>
              <a:ahLst/>
              <a:cxnLst/>
              <a:rect l="l" t="t" r="r" b="b"/>
              <a:pathLst>
                <a:path w="1201" h="2332" extrusionOk="0">
                  <a:moveTo>
                    <a:pt x="1200" y="0"/>
                  </a:moveTo>
                  <a:lnTo>
                    <a:pt x="1" y="702"/>
                  </a:lnTo>
                  <a:lnTo>
                    <a:pt x="1" y="2332"/>
                  </a:lnTo>
                  <a:lnTo>
                    <a:pt x="1200" y="1630"/>
                  </a:lnTo>
                  <a:lnTo>
                    <a:pt x="1200" y="0"/>
                  </a:ln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2" name="Google Shape;692;p2"/>
            <p:cNvSpPr/>
            <p:nvPr/>
          </p:nvSpPr>
          <p:spPr>
            <a:xfrm>
              <a:off x="-312109" y="17175943"/>
              <a:ext cx="139642" cy="263819"/>
            </a:xfrm>
            <a:custGeom>
              <a:avLst/>
              <a:gdLst/>
              <a:ahLst/>
              <a:cxnLst/>
              <a:rect l="l" t="t" r="r" b="b"/>
              <a:pathLst>
                <a:path w="1246" h="2354" extrusionOk="0">
                  <a:moveTo>
                    <a:pt x="1" y="0"/>
                  </a:moveTo>
                  <a:lnTo>
                    <a:pt x="1" y="1630"/>
                  </a:lnTo>
                  <a:lnTo>
                    <a:pt x="1245" y="2354"/>
                  </a:lnTo>
                  <a:lnTo>
                    <a:pt x="1245" y="7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3" name="Google Shape;693;p2"/>
            <p:cNvSpPr/>
            <p:nvPr/>
          </p:nvSpPr>
          <p:spPr>
            <a:xfrm>
              <a:off x="-172580" y="17188607"/>
              <a:ext cx="111736" cy="251154"/>
            </a:xfrm>
            <a:custGeom>
              <a:avLst/>
              <a:gdLst/>
              <a:ahLst/>
              <a:cxnLst/>
              <a:rect l="l" t="t" r="r" b="b"/>
              <a:pathLst>
                <a:path w="997" h="2241" extrusionOk="0">
                  <a:moveTo>
                    <a:pt x="996" y="0"/>
                  </a:moveTo>
                  <a:lnTo>
                    <a:pt x="0" y="589"/>
                  </a:lnTo>
                  <a:lnTo>
                    <a:pt x="0" y="2241"/>
                  </a:lnTo>
                  <a:lnTo>
                    <a:pt x="996" y="1630"/>
                  </a:lnTo>
                  <a:lnTo>
                    <a:pt x="9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4" name="Google Shape;694;p2"/>
            <p:cNvSpPr/>
            <p:nvPr/>
          </p:nvSpPr>
          <p:spPr>
            <a:xfrm>
              <a:off x="-312109" y="17107355"/>
              <a:ext cx="251267" cy="147263"/>
            </a:xfrm>
            <a:custGeom>
              <a:avLst/>
              <a:gdLst/>
              <a:ahLst/>
              <a:cxnLst/>
              <a:rect l="l" t="t" r="r" b="b"/>
              <a:pathLst>
                <a:path w="2242" h="1314" extrusionOk="0">
                  <a:moveTo>
                    <a:pt x="996" y="1"/>
                  </a:moveTo>
                  <a:lnTo>
                    <a:pt x="1" y="612"/>
                  </a:lnTo>
                  <a:lnTo>
                    <a:pt x="1245" y="1314"/>
                  </a:lnTo>
                  <a:lnTo>
                    <a:pt x="2241" y="725"/>
                  </a:lnTo>
                  <a:lnTo>
                    <a:pt x="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5" name="Google Shape;695;p2"/>
            <p:cNvSpPr/>
            <p:nvPr/>
          </p:nvSpPr>
          <p:spPr>
            <a:xfrm>
              <a:off x="-177623" y="16163824"/>
              <a:ext cx="48303" cy="1050231"/>
            </a:xfrm>
            <a:custGeom>
              <a:avLst/>
              <a:gdLst/>
              <a:ahLst/>
              <a:cxnLst/>
              <a:rect l="l" t="t" r="r" b="b"/>
              <a:pathLst>
                <a:path w="431" h="9371" extrusionOk="0">
                  <a:moveTo>
                    <a:pt x="430" y="1"/>
                  </a:moveTo>
                  <a:lnTo>
                    <a:pt x="0" y="250"/>
                  </a:lnTo>
                  <a:lnTo>
                    <a:pt x="0" y="9371"/>
                  </a:lnTo>
                  <a:lnTo>
                    <a:pt x="430" y="9122"/>
                  </a:lnTo>
                  <a:lnTo>
                    <a:pt x="430"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6" name="Google Shape;696;p2"/>
            <p:cNvSpPr/>
            <p:nvPr/>
          </p:nvSpPr>
          <p:spPr>
            <a:xfrm>
              <a:off x="-241056" y="16153738"/>
              <a:ext cx="63545" cy="1060318"/>
            </a:xfrm>
            <a:custGeom>
              <a:avLst/>
              <a:gdLst/>
              <a:ahLst/>
              <a:cxnLst/>
              <a:rect l="l" t="t" r="r" b="b"/>
              <a:pathLst>
                <a:path w="567" h="9461" extrusionOk="0">
                  <a:moveTo>
                    <a:pt x="0" y="0"/>
                  </a:moveTo>
                  <a:lnTo>
                    <a:pt x="0" y="9121"/>
                  </a:lnTo>
                  <a:lnTo>
                    <a:pt x="566" y="9461"/>
                  </a:lnTo>
                  <a:lnTo>
                    <a:pt x="566" y="34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7" name="Google Shape;697;p2"/>
            <p:cNvSpPr/>
            <p:nvPr/>
          </p:nvSpPr>
          <p:spPr>
            <a:xfrm>
              <a:off x="1580205" y="17023629"/>
              <a:ext cx="45726" cy="195454"/>
            </a:xfrm>
            <a:custGeom>
              <a:avLst/>
              <a:gdLst/>
              <a:ahLst/>
              <a:cxnLst/>
              <a:rect l="l" t="t" r="r" b="b"/>
              <a:pathLst>
                <a:path w="408" h="1744" extrusionOk="0">
                  <a:moveTo>
                    <a:pt x="407" y="1"/>
                  </a:moveTo>
                  <a:lnTo>
                    <a:pt x="0" y="250"/>
                  </a:lnTo>
                  <a:lnTo>
                    <a:pt x="0" y="1744"/>
                  </a:lnTo>
                  <a:lnTo>
                    <a:pt x="407" y="1495"/>
                  </a:lnTo>
                  <a:lnTo>
                    <a:pt x="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8" name="Google Shape;698;p2"/>
            <p:cNvSpPr/>
            <p:nvPr/>
          </p:nvSpPr>
          <p:spPr>
            <a:xfrm>
              <a:off x="-289156" y="15973630"/>
              <a:ext cx="1869481" cy="1245462"/>
            </a:xfrm>
            <a:custGeom>
              <a:avLst/>
              <a:gdLst/>
              <a:ahLst/>
              <a:cxnLst/>
              <a:rect l="l" t="t" r="r" b="b"/>
              <a:pathLst>
                <a:path w="16681" h="11113" extrusionOk="0">
                  <a:moveTo>
                    <a:pt x="0" y="0"/>
                  </a:moveTo>
                  <a:lnTo>
                    <a:pt x="0" y="1494"/>
                  </a:lnTo>
                  <a:lnTo>
                    <a:pt x="16680" y="11113"/>
                  </a:lnTo>
                  <a:lnTo>
                    <a:pt x="16680" y="961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699" name="Google Shape;699;p2"/>
            <p:cNvSpPr/>
            <p:nvPr/>
          </p:nvSpPr>
          <p:spPr>
            <a:xfrm>
              <a:off x="-289156" y="15945724"/>
              <a:ext cx="1915095" cy="1105931"/>
            </a:xfrm>
            <a:custGeom>
              <a:avLst/>
              <a:gdLst/>
              <a:ahLst/>
              <a:cxnLst/>
              <a:rect l="l" t="t" r="r" b="b"/>
              <a:pathLst>
                <a:path w="17088" h="9868" extrusionOk="0">
                  <a:moveTo>
                    <a:pt x="430" y="0"/>
                  </a:moveTo>
                  <a:lnTo>
                    <a:pt x="0" y="249"/>
                  </a:lnTo>
                  <a:lnTo>
                    <a:pt x="16680" y="9868"/>
                  </a:lnTo>
                  <a:lnTo>
                    <a:pt x="17087" y="9619"/>
                  </a:lnTo>
                  <a:lnTo>
                    <a:pt x="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0" name="Google Shape;700;p2"/>
            <p:cNvSpPr/>
            <p:nvPr/>
          </p:nvSpPr>
          <p:spPr>
            <a:xfrm>
              <a:off x="882578" y="15174680"/>
              <a:ext cx="1899853" cy="1230220"/>
            </a:xfrm>
            <a:custGeom>
              <a:avLst/>
              <a:gdLst/>
              <a:ahLst/>
              <a:cxnLst/>
              <a:rect l="l" t="t" r="r" b="b"/>
              <a:pathLst>
                <a:path w="16952" h="10977" extrusionOk="0">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1" name="Google Shape;701;p2"/>
            <p:cNvSpPr/>
            <p:nvPr/>
          </p:nvSpPr>
          <p:spPr>
            <a:xfrm>
              <a:off x="-225814" y="15159550"/>
              <a:ext cx="1166787" cy="824293"/>
            </a:xfrm>
            <a:custGeom>
              <a:avLst/>
              <a:gdLst/>
              <a:ahLst/>
              <a:cxnLst/>
              <a:rect l="l" t="t" r="r" b="b"/>
              <a:pathLst>
                <a:path w="10411" h="7355" extrusionOk="0">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2" name="Google Shape;702;p2"/>
            <p:cNvSpPr/>
            <p:nvPr/>
          </p:nvSpPr>
          <p:spPr>
            <a:xfrm>
              <a:off x="-271448" y="15146878"/>
              <a:ext cx="2972835" cy="1899741"/>
            </a:xfrm>
            <a:custGeom>
              <a:avLst/>
              <a:gdLst/>
              <a:ahLst/>
              <a:cxnLst/>
              <a:rect l="l" t="t" r="r" b="b"/>
              <a:pathLst>
                <a:path w="26526" h="16951" extrusionOk="0">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3" name="Google Shape;703;p2"/>
            <p:cNvSpPr/>
            <p:nvPr/>
          </p:nvSpPr>
          <p:spPr>
            <a:xfrm>
              <a:off x="1590292" y="16221533"/>
              <a:ext cx="1164321" cy="825078"/>
            </a:xfrm>
            <a:custGeom>
              <a:avLst/>
              <a:gdLst/>
              <a:ahLst/>
              <a:cxnLst/>
              <a:rect l="l" t="t" r="r" b="b"/>
              <a:pathLst>
                <a:path w="10389" h="7362" extrusionOk="0">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4" name="Google Shape;704;p2"/>
            <p:cNvSpPr/>
            <p:nvPr/>
          </p:nvSpPr>
          <p:spPr>
            <a:xfrm>
              <a:off x="15141" y="15299079"/>
              <a:ext cx="1123751" cy="836957"/>
            </a:xfrm>
            <a:custGeom>
              <a:avLst/>
              <a:gdLst/>
              <a:ahLst/>
              <a:cxnLst/>
              <a:rect l="l" t="t" r="r" b="b"/>
              <a:pathLst>
                <a:path w="10027" h="7468" extrusionOk="0">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5" name="Google Shape;705;p2"/>
            <p:cNvSpPr/>
            <p:nvPr/>
          </p:nvSpPr>
          <p:spPr>
            <a:xfrm>
              <a:off x="243319" y="15430988"/>
              <a:ext cx="1127898" cy="836957"/>
            </a:xfrm>
            <a:custGeom>
              <a:avLst/>
              <a:gdLst/>
              <a:ahLst/>
              <a:cxnLst/>
              <a:rect l="l" t="t" r="r" b="b"/>
              <a:pathLst>
                <a:path w="10064" h="7468" extrusionOk="0">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6" name="Google Shape;706;p2"/>
            <p:cNvSpPr/>
            <p:nvPr/>
          </p:nvSpPr>
          <p:spPr>
            <a:xfrm>
              <a:off x="474188" y="15563456"/>
              <a:ext cx="1125320" cy="836397"/>
            </a:xfrm>
            <a:custGeom>
              <a:avLst/>
              <a:gdLst/>
              <a:ahLst/>
              <a:cxnLst/>
              <a:rect l="l" t="t" r="r" b="b"/>
              <a:pathLst>
                <a:path w="10041" h="7463" extrusionOk="0">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7" name="Google Shape;707;p2"/>
            <p:cNvSpPr/>
            <p:nvPr/>
          </p:nvSpPr>
          <p:spPr>
            <a:xfrm>
              <a:off x="654378" y="15680115"/>
              <a:ext cx="1124760" cy="838975"/>
            </a:xfrm>
            <a:custGeom>
              <a:avLst/>
              <a:gdLst/>
              <a:ahLst/>
              <a:cxnLst/>
              <a:rect l="l" t="t" r="r" b="b"/>
              <a:pathLst>
                <a:path w="10036" h="7486" extrusionOk="0">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8" name="Google Shape;708;p2"/>
            <p:cNvSpPr/>
            <p:nvPr/>
          </p:nvSpPr>
          <p:spPr>
            <a:xfrm>
              <a:off x="882669" y="15811351"/>
              <a:ext cx="1124648" cy="837070"/>
            </a:xfrm>
            <a:custGeom>
              <a:avLst/>
              <a:gdLst/>
              <a:ahLst/>
              <a:cxnLst/>
              <a:rect l="l" t="t" r="r" b="b"/>
              <a:pathLst>
                <a:path w="10035" h="7469" extrusionOk="0">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09" name="Google Shape;709;p2"/>
            <p:cNvSpPr/>
            <p:nvPr/>
          </p:nvSpPr>
          <p:spPr>
            <a:xfrm>
              <a:off x="1113425" y="15943931"/>
              <a:ext cx="1124760" cy="836397"/>
            </a:xfrm>
            <a:custGeom>
              <a:avLst/>
              <a:gdLst/>
              <a:ahLst/>
              <a:cxnLst/>
              <a:rect l="l" t="t" r="r" b="b"/>
              <a:pathLst>
                <a:path w="10036" h="7463" extrusionOk="0">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0" name="Google Shape;710;p2"/>
            <p:cNvSpPr/>
            <p:nvPr/>
          </p:nvSpPr>
          <p:spPr>
            <a:xfrm>
              <a:off x="1341716" y="16075727"/>
              <a:ext cx="1123751" cy="838975"/>
            </a:xfrm>
            <a:custGeom>
              <a:avLst/>
              <a:gdLst/>
              <a:ahLst/>
              <a:cxnLst/>
              <a:rect l="l" t="t" r="r" b="b"/>
              <a:pathLst>
                <a:path w="10027" h="7486" extrusionOk="0">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1" name="Google Shape;711;p2"/>
            <p:cNvSpPr/>
            <p:nvPr/>
          </p:nvSpPr>
          <p:spPr>
            <a:xfrm>
              <a:off x="1570007" y="16207636"/>
              <a:ext cx="1124760" cy="838975"/>
            </a:xfrm>
            <a:custGeom>
              <a:avLst/>
              <a:gdLst/>
              <a:ahLst/>
              <a:cxnLst/>
              <a:rect l="l" t="t" r="r" b="b"/>
              <a:pathLst>
                <a:path w="10036" h="7486" extrusionOk="0">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2" name="Google Shape;712;p2"/>
            <p:cNvSpPr/>
            <p:nvPr/>
          </p:nvSpPr>
          <p:spPr>
            <a:xfrm>
              <a:off x="245988" y="17551262"/>
              <a:ext cx="99072" cy="55924"/>
            </a:xfrm>
            <a:custGeom>
              <a:avLst/>
              <a:gdLst/>
              <a:ahLst/>
              <a:cxnLst/>
              <a:rect l="l" t="t" r="r" b="b"/>
              <a:pathLst>
                <a:path w="884" h="499" extrusionOk="0">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3" name="Google Shape;713;p2"/>
            <p:cNvSpPr/>
            <p:nvPr/>
          </p:nvSpPr>
          <p:spPr>
            <a:xfrm>
              <a:off x="190176" y="17360965"/>
              <a:ext cx="210696" cy="225938"/>
            </a:xfrm>
            <a:custGeom>
              <a:avLst/>
              <a:gdLst/>
              <a:ahLst/>
              <a:cxnLst/>
              <a:rect l="l" t="t" r="r" b="b"/>
              <a:pathLst>
                <a:path w="1880" h="2016" extrusionOk="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4" name="Google Shape;714;p2"/>
            <p:cNvSpPr/>
            <p:nvPr/>
          </p:nvSpPr>
          <p:spPr>
            <a:xfrm>
              <a:off x="190176" y="17312774"/>
              <a:ext cx="208119" cy="111736"/>
            </a:xfrm>
            <a:custGeom>
              <a:avLst/>
              <a:gdLst/>
              <a:ahLst/>
              <a:cxnLst/>
              <a:rect l="l" t="t" r="r" b="b"/>
              <a:pathLst>
                <a:path w="1857" h="997" extrusionOk="0">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5" name="Google Shape;715;p2"/>
            <p:cNvSpPr/>
            <p:nvPr/>
          </p:nvSpPr>
          <p:spPr>
            <a:xfrm>
              <a:off x="202840" y="17317929"/>
              <a:ext cx="185368" cy="55924"/>
            </a:xfrm>
            <a:custGeom>
              <a:avLst/>
              <a:gdLst/>
              <a:ahLst/>
              <a:cxnLst/>
              <a:rect l="l" t="t" r="r" b="b"/>
              <a:pathLst>
                <a:path w="1654" h="499" extrusionOk="0">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6" name="Google Shape;716;p2"/>
            <p:cNvSpPr/>
            <p:nvPr/>
          </p:nvSpPr>
          <p:spPr>
            <a:xfrm>
              <a:off x="202840" y="17330593"/>
              <a:ext cx="185368" cy="86296"/>
            </a:xfrm>
            <a:custGeom>
              <a:avLst/>
              <a:gdLst/>
              <a:ahLst/>
              <a:cxnLst/>
              <a:rect l="l" t="t" r="r" b="b"/>
              <a:pathLst>
                <a:path w="1654" h="770" extrusionOk="0">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7" name="Google Shape;717;p2"/>
            <p:cNvSpPr/>
            <p:nvPr/>
          </p:nvSpPr>
          <p:spPr>
            <a:xfrm>
              <a:off x="278937" y="17262117"/>
              <a:ext cx="33173" cy="120254"/>
            </a:xfrm>
            <a:custGeom>
              <a:avLst/>
              <a:gdLst/>
              <a:ahLst/>
              <a:cxnLst/>
              <a:rect l="l" t="t" r="r" b="b"/>
              <a:pathLst>
                <a:path w="296" h="1073" extrusionOk="0">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8" name="Google Shape;718;p2"/>
            <p:cNvSpPr/>
            <p:nvPr/>
          </p:nvSpPr>
          <p:spPr>
            <a:xfrm>
              <a:off x="131899" y="17091208"/>
              <a:ext cx="314588" cy="225826"/>
            </a:xfrm>
            <a:custGeom>
              <a:avLst/>
              <a:gdLst/>
              <a:ahLst/>
              <a:cxnLst/>
              <a:rect l="l" t="t" r="r" b="b"/>
              <a:pathLst>
                <a:path w="2807" h="2015" extrusionOk="0">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19" name="Google Shape;719;p2"/>
            <p:cNvSpPr/>
            <p:nvPr/>
          </p:nvSpPr>
          <p:spPr>
            <a:xfrm>
              <a:off x="154649" y="17049293"/>
              <a:ext cx="279173" cy="199265"/>
            </a:xfrm>
            <a:custGeom>
              <a:avLst/>
              <a:gdLst/>
              <a:ahLst/>
              <a:cxnLst/>
              <a:rect l="l" t="t" r="r" b="b"/>
              <a:pathLst>
                <a:path w="2491" h="1778" extrusionOk="0">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0" name="Google Shape;720;p2"/>
            <p:cNvSpPr/>
            <p:nvPr/>
          </p:nvSpPr>
          <p:spPr>
            <a:xfrm>
              <a:off x="180090" y="17005249"/>
              <a:ext cx="225714" cy="159927"/>
            </a:xfrm>
            <a:custGeom>
              <a:avLst/>
              <a:gdLst/>
              <a:ahLst/>
              <a:cxnLst/>
              <a:rect l="l" t="t" r="r" b="b"/>
              <a:pathLst>
                <a:path w="2014" h="1427" extrusionOk="0">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1" name="Google Shape;721;p2"/>
            <p:cNvSpPr/>
            <p:nvPr/>
          </p:nvSpPr>
          <p:spPr>
            <a:xfrm>
              <a:off x="195219" y="17158115"/>
              <a:ext cx="45838" cy="35303"/>
            </a:xfrm>
            <a:custGeom>
              <a:avLst/>
              <a:gdLst/>
              <a:ahLst/>
              <a:cxnLst/>
              <a:rect l="l" t="t" r="r" b="b"/>
              <a:pathLst>
                <a:path w="409" h="315" extrusionOk="0">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2" name="Google Shape;722;p2"/>
            <p:cNvSpPr/>
            <p:nvPr/>
          </p:nvSpPr>
          <p:spPr>
            <a:xfrm>
              <a:off x="190172" y="17234826"/>
              <a:ext cx="43260" cy="36536"/>
            </a:xfrm>
            <a:custGeom>
              <a:avLst/>
              <a:gdLst/>
              <a:ahLst/>
              <a:cxnLst/>
              <a:rect l="l" t="t" r="r" b="b"/>
              <a:pathLst>
                <a:path w="386" h="326" extrusionOk="0">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3" name="Google Shape;723;p2"/>
            <p:cNvSpPr/>
            <p:nvPr/>
          </p:nvSpPr>
          <p:spPr>
            <a:xfrm>
              <a:off x="322085" y="17186693"/>
              <a:ext cx="38217" cy="24768"/>
            </a:xfrm>
            <a:custGeom>
              <a:avLst/>
              <a:gdLst/>
              <a:ahLst/>
              <a:cxnLst/>
              <a:rect l="l" t="t" r="r" b="b"/>
              <a:pathLst>
                <a:path w="341" h="221" extrusionOk="0">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4" name="Google Shape;724;p2"/>
            <p:cNvSpPr/>
            <p:nvPr/>
          </p:nvSpPr>
          <p:spPr>
            <a:xfrm>
              <a:off x="291713" y="17270299"/>
              <a:ext cx="38105" cy="27458"/>
            </a:xfrm>
            <a:custGeom>
              <a:avLst/>
              <a:gdLst/>
              <a:ahLst/>
              <a:cxnLst/>
              <a:rect l="l" t="t" r="r" b="b"/>
              <a:pathLst>
                <a:path w="340" h="245" extrusionOk="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5" name="Google Shape;725;p2"/>
            <p:cNvSpPr/>
            <p:nvPr/>
          </p:nvSpPr>
          <p:spPr>
            <a:xfrm>
              <a:off x="393139" y="17140296"/>
              <a:ext cx="12776" cy="18940"/>
            </a:xfrm>
            <a:custGeom>
              <a:avLst/>
              <a:gdLst/>
              <a:ahLst/>
              <a:cxnLst/>
              <a:rect l="l" t="t" r="r" b="b"/>
              <a:pathLst>
                <a:path w="114" h="169" extrusionOk="0">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6" name="Google Shape;726;p2"/>
            <p:cNvSpPr/>
            <p:nvPr/>
          </p:nvSpPr>
          <p:spPr>
            <a:xfrm>
              <a:off x="218082" y="17084596"/>
              <a:ext cx="38217" cy="35303"/>
            </a:xfrm>
            <a:custGeom>
              <a:avLst/>
              <a:gdLst/>
              <a:ahLst/>
              <a:cxnLst/>
              <a:rect l="l" t="t" r="r" b="b"/>
              <a:pathLst>
                <a:path w="341" h="315" extrusionOk="0">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7" name="Google Shape;727;p2"/>
            <p:cNvSpPr/>
            <p:nvPr/>
          </p:nvSpPr>
          <p:spPr>
            <a:xfrm>
              <a:off x="235902" y="17033828"/>
              <a:ext cx="20397" cy="20845"/>
            </a:xfrm>
            <a:custGeom>
              <a:avLst/>
              <a:gdLst/>
              <a:ahLst/>
              <a:cxnLst/>
              <a:rect l="l" t="t" r="r" b="b"/>
              <a:pathLst>
                <a:path w="182" h="186" extrusionOk="0">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8" name="Google Shape;728;p2"/>
            <p:cNvSpPr/>
            <p:nvPr/>
          </p:nvSpPr>
          <p:spPr>
            <a:xfrm>
              <a:off x="317042" y="17030241"/>
              <a:ext cx="48303" cy="39225"/>
            </a:xfrm>
            <a:custGeom>
              <a:avLst/>
              <a:gdLst/>
              <a:ahLst/>
              <a:cxnLst/>
              <a:rect l="l" t="t" r="r" b="b"/>
              <a:pathLst>
                <a:path w="431" h="350" extrusionOk="0">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29" name="Google Shape;729;p2"/>
            <p:cNvSpPr/>
            <p:nvPr/>
          </p:nvSpPr>
          <p:spPr>
            <a:xfrm>
              <a:off x="296757" y="17109924"/>
              <a:ext cx="53010" cy="23535"/>
            </a:xfrm>
            <a:custGeom>
              <a:avLst/>
              <a:gdLst/>
              <a:ahLst/>
              <a:cxnLst/>
              <a:rect l="l" t="t" r="r" b="b"/>
              <a:pathLst>
                <a:path w="473" h="210" extrusionOk="0">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0" name="Google Shape;730;p2"/>
            <p:cNvSpPr/>
            <p:nvPr/>
          </p:nvSpPr>
          <p:spPr>
            <a:xfrm>
              <a:off x="289136" y="17071820"/>
              <a:ext cx="25440" cy="15354"/>
            </a:xfrm>
            <a:custGeom>
              <a:avLst/>
              <a:gdLst/>
              <a:ahLst/>
              <a:cxnLst/>
              <a:rect l="l" t="t" r="r" b="b"/>
              <a:pathLst>
                <a:path w="227" h="137" extrusionOk="0">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1" name="Google Shape;731;p2"/>
            <p:cNvSpPr/>
            <p:nvPr/>
          </p:nvSpPr>
          <p:spPr>
            <a:xfrm>
              <a:off x="261230" y="17211349"/>
              <a:ext cx="25440" cy="17483"/>
            </a:xfrm>
            <a:custGeom>
              <a:avLst/>
              <a:gdLst/>
              <a:ahLst/>
              <a:cxnLst/>
              <a:rect l="l" t="t" r="r" b="b"/>
              <a:pathLst>
                <a:path w="227" h="156" extrusionOk="0">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2" name="Google Shape;732;p2"/>
            <p:cNvSpPr/>
            <p:nvPr/>
          </p:nvSpPr>
          <p:spPr>
            <a:xfrm>
              <a:off x="357612" y="17260212"/>
              <a:ext cx="25440" cy="14681"/>
            </a:xfrm>
            <a:custGeom>
              <a:avLst/>
              <a:gdLst/>
              <a:ahLst/>
              <a:cxnLst/>
              <a:rect l="l" t="t" r="r" b="b"/>
              <a:pathLst>
                <a:path w="227" h="131" extrusionOk="0">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3" name="Google Shape;733;p2"/>
            <p:cNvSpPr/>
            <p:nvPr/>
          </p:nvSpPr>
          <p:spPr>
            <a:xfrm>
              <a:off x="885135" y="17820122"/>
              <a:ext cx="20397" cy="170014"/>
            </a:xfrm>
            <a:custGeom>
              <a:avLst/>
              <a:gdLst/>
              <a:ahLst/>
              <a:cxnLst/>
              <a:rect l="l" t="t" r="r" b="b"/>
              <a:pathLst>
                <a:path w="182" h="1517" extrusionOk="0">
                  <a:moveTo>
                    <a:pt x="182" y="0"/>
                  </a:moveTo>
                  <a:lnTo>
                    <a:pt x="1" y="114"/>
                  </a:lnTo>
                  <a:lnTo>
                    <a:pt x="1" y="1517"/>
                  </a:lnTo>
                  <a:lnTo>
                    <a:pt x="182" y="1426"/>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4" name="Google Shape;734;p2"/>
            <p:cNvSpPr/>
            <p:nvPr/>
          </p:nvSpPr>
          <p:spPr>
            <a:xfrm>
              <a:off x="859806" y="17815079"/>
              <a:ext cx="25440" cy="175057"/>
            </a:xfrm>
            <a:custGeom>
              <a:avLst/>
              <a:gdLst/>
              <a:ahLst/>
              <a:cxnLst/>
              <a:rect l="l" t="t" r="r" b="b"/>
              <a:pathLst>
                <a:path w="227" h="1562" extrusionOk="0">
                  <a:moveTo>
                    <a:pt x="1" y="0"/>
                  </a:moveTo>
                  <a:lnTo>
                    <a:pt x="1" y="1426"/>
                  </a:lnTo>
                  <a:lnTo>
                    <a:pt x="227" y="1562"/>
                  </a:lnTo>
                  <a:lnTo>
                    <a:pt x="227" y="15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5" name="Google Shape;735;p2"/>
            <p:cNvSpPr/>
            <p:nvPr/>
          </p:nvSpPr>
          <p:spPr>
            <a:xfrm>
              <a:off x="342370" y="17538598"/>
              <a:ext cx="20397" cy="139530"/>
            </a:xfrm>
            <a:custGeom>
              <a:avLst/>
              <a:gdLst/>
              <a:ahLst/>
              <a:cxnLst/>
              <a:rect l="l" t="t" r="r" b="b"/>
              <a:pathLst>
                <a:path w="182" h="1245" extrusionOk="0">
                  <a:moveTo>
                    <a:pt x="182" y="0"/>
                  </a:moveTo>
                  <a:lnTo>
                    <a:pt x="1" y="91"/>
                  </a:lnTo>
                  <a:lnTo>
                    <a:pt x="1" y="1245"/>
                  </a:lnTo>
                  <a:lnTo>
                    <a:pt x="182" y="1132"/>
                  </a:lnTo>
                  <a:lnTo>
                    <a:pt x="182"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6" name="Google Shape;736;p2"/>
            <p:cNvSpPr/>
            <p:nvPr/>
          </p:nvSpPr>
          <p:spPr>
            <a:xfrm>
              <a:off x="314464" y="17533443"/>
              <a:ext cx="28018" cy="144686"/>
            </a:xfrm>
            <a:custGeom>
              <a:avLst/>
              <a:gdLst/>
              <a:ahLst/>
              <a:cxnLst/>
              <a:rect l="l" t="t" r="r" b="b"/>
              <a:pathLst>
                <a:path w="250" h="1291" extrusionOk="0">
                  <a:moveTo>
                    <a:pt x="1" y="1"/>
                  </a:moveTo>
                  <a:lnTo>
                    <a:pt x="1" y="1155"/>
                  </a:lnTo>
                  <a:lnTo>
                    <a:pt x="250" y="1291"/>
                  </a:lnTo>
                  <a:lnTo>
                    <a:pt x="250" y="1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7" name="Google Shape;737;p2"/>
            <p:cNvSpPr/>
            <p:nvPr/>
          </p:nvSpPr>
          <p:spPr>
            <a:xfrm>
              <a:off x="314464" y="17459924"/>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rgbClr val="EA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8" name="Google Shape;738;p2"/>
            <p:cNvSpPr/>
            <p:nvPr/>
          </p:nvSpPr>
          <p:spPr>
            <a:xfrm>
              <a:off x="314464" y="17432018"/>
              <a:ext cx="730601" cy="421168"/>
            </a:xfrm>
            <a:custGeom>
              <a:avLst/>
              <a:gdLst/>
              <a:ahLst/>
              <a:cxnLst/>
              <a:rect l="l" t="t" r="r" b="b"/>
              <a:pathLst>
                <a:path w="6519" h="3758" extrusionOk="0">
                  <a:moveTo>
                    <a:pt x="1427" y="1"/>
                  </a:moveTo>
                  <a:lnTo>
                    <a:pt x="1" y="815"/>
                  </a:lnTo>
                  <a:lnTo>
                    <a:pt x="5093" y="3758"/>
                  </a:lnTo>
                  <a:lnTo>
                    <a:pt x="6519" y="2943"/>
                  </a:lnTo>
                  <a:lnTo>
                    <a:pt x="1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39" name="Google Shape;739;p2"/>
            <p:cNvSpPr/>
            <p:nvPr/>
          </p:nvSpPr>
          <p:spPr>
            <a:xfrm>
              <a:off x="360189" y="17490407"/>
              <a:ext cx="586027" cy="337450"/>
            </a:xfrm>
            <a:custGeom>
              <a:avLst/>
              <a:gdLst/>
              <a:ahLst/>
              <a:cxnLst/>
              <a:rect l="l" t="t" r="r" b="b"/>
              <a:pathLst>
                <a:path w="5229" h="3011" extrusionOk="0">
                  <a:moveTo>
                    <a:pt x="136" y="0"/>
                  </a:moveTo>
                  <a:lnTo>
                    <a:pt x="0" y="68"/>
                  </a:lnTo>
                  <a:lnTo>
                    <a:pt x="5092" y="3010"/>
                  </a:lnTo>
                  <a:lnTo>
                    <a:pt x="5228" y="2942"/>
                  </a:lnTo>
                  <a:lnTo>
                    <a:pt x="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0" name="Google Shape;740;p2"/>
            <p:cNvSpPr/>
            <p:nvPr/>
          </p:nvSpPr>
          <p:spPr>
            <a:xfrm>
              <a:off x="415889" y="17457458"/>
              <a:ext cx="586027" cy="339916"/>
            </a:xfrm>
            <a:custGeom>
              <a:avLst/>
              <a:gdLst/>
              <a:ahLst/>
              <a:cxnLst/>
              <a:rect l="l" t="t" r="r" b="b"/>
              <a:pathLst>
                <a:path w="5229" h="3033" extrusionOk="0">
                  <a:moveTo>
                    <a:pt x="137" y="0"/>
                  </a:moveTo>
                  <a:lnTo>
                    <a:pt x="1" y="91"/>
                  </a:lnTo>
                  <a:lnTo>
                    <a:pt x="5093" y="3033"/>
                  </a:lnTo>
                  <a:lnTo>
                    <a:pt x="5229" y="2942"/>
                  </a:ln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1" name="Google Shape;741;p2"/>
            <p:cNvSpPr/>
            <p:nvPr/>
          </p:nvSpPr>
          <p:spPr>
            <a:xfrm>
              <a:off x="314464" y="17523356"/>
              <a:ext cx="570785" cy="357735"/>
            </a:xfrm>
            <a:custGeom>
              <a:avLst/>
              <a:gdLst/>
              <a:ahLst/>
              <a:cxnLst/>
              <a:rect l="l" t="t" r="r" b="b"/>
              <a:pathLst>
                <a:path w="5093" h="3192" extrusionOk="0">
                  <a:moveTo>
                    <a:pt x="1" y="0"/>
                  </a:moveTo>
                  <a:lnTo>
                    <a:pt x="1" y="249"/>
                  </a:lnTo>
                  <a:lnTo>
                    <a:pt x="5093" y="3192"/>
                  </a:lnTo>
                  <a:lnTo>
                    <a:pt x="5093" y="294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2" name="Google Shape;742;p2"/>
            <p:cNvSpPr/>
            <p:nvPr/>
          </p:nvSpPr>
          <p:spPr>
            <a:xfrm>
              <a:off x="885135" y="17761733"/>
              <a:ext cx="159927" cy="119357"/>
            </a:xfrm>
            <a:custGeom>
              <a:avLst/>
              <a:gdLst/>
              <a:ahLst/>
              <a:cxnLst/>
              <a:rect l="l" t="t" r="r" b="b"/>
              <a:pathLst>
                <a:path w="1427" h="1065" extrusionOk="0">
                  <a:moveTo>
                    <a:pt x="1427" y="1"/>
                  </a:moveTo>
                  <a:lnTo>
                    <a:pt x="1" y="816"/>
                  </a:lnTo>
                  <a:lnTo>
                    <a:pt x="1" y="1065"/>
                  </a:lnTo>
                  <a:lnTo>
                    <a:pt x="1427" y="250"/>
                  </a:lnTo>
                  <a:lnTo>
                    <a:pt x="1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3" name="Google Shape;743;p2"/>
            <p:cNvSpPr/>
            <p:nvPr/>
          </p:nvSpPr>
          <p:spPr>
            <a:xfrm>
              <a:off x="1024664" y="18015463"/>
              <a:ext cx="101538" cy="53347"/>
            </a:xfrm>
            <a:custGeom>
              <a:avLst/>
              <a:gdLst/>
              <a:ahLst/>
              <a:cxnLst/>
              <a:rect l="l" t="t" r="r" b="b"/>
              <a:pathLst>
                <a:path w="906" h="476" extrusionOk="0">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4" name="Google Shape;744;p2"/>
            <p:cNvSpPr/>
            <p:nvPr/>
          </p:nvSpPr>
          <p:spPr>
            <a:xfrm>
              <a:off x="1027242" y="17771931"/>
              <a:ext cx="17820" cy="137065"/>
            </a:xfrm>
            <a:custGeom>
              <a:avLst/>
              <a:gdLst/>
              <a:ahLst/>
              <a:cxnLst/>
              <a:rect l="l" t="t" r="r" b="b"/>
              <a:pathLst>
                <a:path w="159" h="1223" extrusionOk="0">
                  <a:moveTo>
                    <a:pt x="159" y="0"/>
                  </a:moveTo>
                  <a:lnTo>
                    <a:pt x="0" y="114"/>
                  </a:lnTo>
                  <a:lnTo>
                    <a:pt x="0" y="1223"/>
                  </a:lnTo>
                  <a:lnTo>
                    <a:pt x="159" y="1132"/>
                  </a:lnTo>
                  <a:lnTo>
                    <a:pt x="159" y="0"/>
                  </a:lnTo>
                  <a:close/>
                </a:path>
              </a:pathLst>
            </a:custGeom>
            <a:solidFill>
              <a:srgbClr val="C3B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5" name="Google Shape;745;p2"/>
            <p:cNvSpPr/>
            <p:nvPr/>
          </p:nvSpPr>
          <p:spPr>
            <a:xfrm>
              <a:off x="999336" y="17769354"/>
              <a:ext cx="28018" cy="139642"/>
            </a:xfrm>
            <a:custGeom>
              <a:avLst/>
              <a:gdLst/>
              <a:ahLst/>
              <a:cxnLst/>
              <a:rect l="l" t="t" r="r" b="b"/>
              <a:pathLst>
                <a:path w="250" h="1246" extrusionOk="0">
                  <a:moveTo>
                    <a:pt x="0" y="1"/>
                  </a:moveTo>
                  <a:lnTo>
                    <a:pt x="0" y="1110"/>
                  </a:lnTo>
                  <a:lnTo>
                    <a:pt x="249" y="1246"/>
                  </a:lnTo>
                  <a:lnTo>
                    <a:pt x="249" y="137"/>
                  </a:lnTo>
                  <a:lnTo>
                    <a:pt x="0" y="1"/>
                  </a:lnTo>
                  <a:close/>
                </a:path>
              </a:pathLst>
            </a:custGeom>
            <a:solidFill>
              <a:srgbClr val="DA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6" name="Google Shape;746;p2"/>
            <p:cNvSpPr/>
            <p:nvPr/>
          </p:nvSpPr>
          <p:spPr>
            <a:xfrm>
              <a:off x="968852" y="17825165"/>
              <a:ext cx="210696" cy="225826"/>
            </a:xfrm>
            <a:custGeom>
              <a:avLst/>
              <a:gdLst/>
              <a:ahLst/>
              <a:cxnLst/>
              <a:rect l="l" t="t" r="r" b="b"/>
              <a:pathLst>
                <a:path w="1880" h="2015" extrusionOk="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7" name="Google Shape;747;p2"/>
            <p:cNvSpPr/>
            <p:nvPr/>
          </p:nvSpPr>
          <p:spPr>
            <a:xfrm>
              <a:off x="971430" y="17776974"/>
              <a:ext cx="208119" cy="109159"/>
            </a:xfrm>
            <a:custGeom>
              <a:avLst/>
              <a:gdLst/>
              <a:ahLst/>
              <a:cxnLst/>
              <a:rect l="l" t="t" r="r" b="b"/>
              <a:pathLst>
                <a:path w="1857" h="974" extrusionOk="0">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8" name="Google Shape;748;p2"/>
            <p:cNvSpPr/>
            <p:nvPr/>
          </p:nvSpPr>
          <p:spPr>
            <a:xfrm>
              <a:off x="981517" y="17782018"/>
              <a:ext cx="185368" cy="55924"/>
            </a:xfrm>
            <a:custGeom>
              <a:avLst/>
              <a:gdLst/>
              <a:ahLst/>
              <a:cxnLst/>
              <a:rect l="l" t="t" r="r" b="b"/>
              <a:pathLst>
                <a:path w="1654" h="499" extrusionOk="0">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49" name="Google Shape;749;p2"/>
            <p:cNvSpPr/>
            <p:nvPr/>
          </p:nvSpPr>
          <p:spPr>
            <a:xfrm>
              <a:off x="981517" y="17794121"/>
              <a:ext cx="185368" cy="86968"/>
            </a:xfrm>
            <a:custGeom>
              <a:avLst/>
              <a:gdLst/>
              <a:ahLst/>
              <a:cxnLst/>
              <a:rect l="l" t="t" r="r" b="b"/>
              <a:pathLst>
                <a:path w="1654" h="776" extrusionOk="0">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0" name="Google Shape;750;p2"/>
            <p:cNvSpPr/>
            <p:nvPr/>
          </p:nvSpPr>
          <p:spPr>
            <a:xfrm>
              <a:off x="1057613" y="17726206"/>
              <a:ext cx="35639" cy="120366"/>
            </a:xfrm>
            <a:custGeom>
              <a:avLst/>
              <a:gdLst/>
              <a:ahLst/>
              <a:cxnLst/>
              <a:rect l="l" t="t" r="r" b="b"/>
              <a:pathLst>
                <a:path w="318" h="1074" extrusionOk="0">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1" name="Google Shape;751;p2"/>
            <p:cNvSpPr/>
            <p:nvPr/>
          </p:nvSpPr>
          <p:spPr>
            <a:xfrm>
              <a:off x="910575" y="17554288"/>
              <a:ext cx="314588" cy="226386"/>
            </a:xfrm>
            <a:custGeom>
              <a:avLst/>
              <a:gdLst/>
              <a:ahLst/>
              <a:cxnLst/>
              <a:rect l="l" t="t" r="r" b="b"/>
              <a:pathLst>
                <a:path w="2807" h="2020" extrusionOk="0">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2" name="Google Shape;752;p2"/>
            <p:cNvSpPr/>
            <p:nvPr/>
          </p:nvSpPr>
          <p:spPr>
            <a:xfrm>
              <a:off x="933326" y="17510916"/>
              <a:ext cx="281750" cy="199937"/>
            </a:xfrm>
            <a:custGeom>
              <a:avLst/>
              <a:gdLst/>
              <a:ahLst/>
              <a:cxnLst/>
              <a:rect l="l" t="t" r="r" b="b"/>
              <a:pathLst>
                <a:path w="2514" h="1784" extrusionOk="0">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3" name="Google Shape;753;p2"/>
            <p:cNvSpPr/>
            <p:nvPr/>
          </p:nvSpPr>
          <p:spPr>
            <a:xfrm>
              <a:off x="961232" y="17468778"/>
              <a:ext cx="225938" cy="160600"/>
            </a:xfrm>
            <a:custGeom>
              <a:avLst/>
              <a:gdLst/>
              <a:ahLst/>
              <a:cxnLst/>
              <a:rect l="l" t="t" r="r" b="b"/>
              <a:pathLst>
                <a:path w="2016" h="1433" extrusionOk="0">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4" name="Google Shape;754;p2"/>
            <p:cNvSpPr/>
            <p:nvPr/>
          </p:nvSpPr>
          <p:spPr>
            <a:xfrm>
              <a:off x="974008" y="17619738"/>
              <a:ext cx="45726" cy="37096"/>
            </a:xfrm>
            <a:custGeom>
              <a:avLst/>
              <a:gdLst/>
              <a:ahLst/>
              <a:cxnLst/>
              <a:rect l="l" t="t" r="r" b="b"/>
              <a:pathLst>
                <a:path w="408" h="331" extrusionOk="0">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5" name="Google Shape;755;p2"/>
            <p:cNvSpPr/>
            <p:nvPr/>
          </p:nvSpPr>
          <p:spPr>
            <a:xfrm>
              <a:off x="953611" y="17693257"/>
              <a:ext cx="43260" cy="37096"/>
            </a:xfrm>
            <a:custGeom>
              <a:avLst/>
              <a:gdLst/>
              <a:ahLst/>
              <a:cxnLst/>
              <a:rect l="l" t="t" r="r" b="b"/>
              <a:pathLst>
                <a:path w="386" h="331" extrusionOk="0">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6" name="Google Shape;756;p2"/>
            <p:cNvSpPr/>
            <p:nvPr/>
          </p:nvSpPr>
          <p:spPr>
            <a:xfrm>
              <a:off x="1100761" y="17650782"/>
              <a:ext cx="40682" cy="24880"/>
            </a:xfrm>
            <a:custGeom>
              <a:avLst/>
              <a:gdLst/>
              <a:ahLst/>
              <a:cxnLst/>
              <a:rect l="l" t="t" r="r" b="b"/>
              <a:pathLst>
                <a:path w="363" h="222" extrusionOk="0">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7" name="Google Shape;757;p2"/>
            <p:cNvSpPr/>
            <p:nvPr/>
          </p:nvSpPr>
          <p:spPr>
            <a:xfrm>
              <a:off x="1067812" y="17733827"/>
              <a:ext cx="40682" cy="25553"/>
            </a:xfrm>
            <a:custGeom>
              <a:avLst/>
              <a:gdLst/>
              <a:ahLst/>
              <a:cxnLst/>
              <a:rect l="l" t="t" r="r" b="b"/>
              <a:pathLst>
                <a:path w="363" h="228" extrusionOk="0">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8" name="Google Shape;758;p2"/>
            <p:cNvSpPr/>
            <p:nvPr/>
          </p:nvSpPr>
          <p:spPr>
            <a:xfrm>
              <a:off x="1171815" y="17604496"/>
              <a:ext cx="12776" cy="17483"/>
            </a:xfrm>
            <a:custGeom>
              <a:avLst/>
              <a:gdLst/>
              <a:ahLst/>
              <a:cxnLst/>
              <a:rect l="l" t="t" r="r" b="b"/>
              <a:pathLst>
                <a:path w="114" h="156" extrusionOk="0">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59" name="Google Shape;759;p2"/>
            <p:cNvSpPr/>
            <p:nvPr/>
          </p:nvSpPr>
          <p:spPr>
            <a:xfrm>
              <a:off x="996758" y="17546219"/>
              <a:ext cx="35639" cy="37208"/>
            </a:xfrm>
            <a:custGeom>
              <a:avLst/>
              <a:gdLst/>
              <a:ahLst/>
              <a:cxnLst/>
              <a:rect l="l" t="t" r="r" b="b"/>
              <a:pathLst>
                <a:path w="318" h="332" extrusionOk="0">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0" name="Google Shape;760;p2"/>
            <p:cNvSpPr/>
            <p:nvPr/>
          </p:nvSpPr>
          <p:spPr>
            <a:xfrm>
              <a:off x="1014578" y="17498028"/>
              <a:ext cx="20397" cy="19052"/>
            </a:xfrm>
            <a:custGeom>
              <a:avLst/>
              <a:gdLst/>
              <a:ahLst/>
              <a:cxnLst/>
              <a:rect l="l" t="t" r="r" b="b"/>
              <a:pathLst>
                <a:path w="182" h="170" extrusionOk="0">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1" name="Google Shape;761;p2"/>
            <p:cNvSpPr/>
            <p:nvPr/>
          </p:nvSpPr>
          <p:spPr>
            <a:xfrm>
              <a:off x="1098184" y="17492873"/>
              <a:ext cx="45838" cy="39898"/>
            </a:xfrm>
            <a:custGeom>
              <a:avLst/>
              <a:gdLst/>
              <a:ahLst/>
              <a:cxnLst/>
              <a:rect l="l" t="t" r="r" b="b"/>
              <a:pathLst>
                <a:path w="409" h="356" extrusionOk="0">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2" name="Google Shape;762;p2"/>
            <p:cNvSpPr/>
            <p:nvPr/>
          </p:nvSpPr>
          <p:spPr>
            <a:xfrm>
              <a:off x="1075433" y="17571771"/>
              <a:ext cx="53347" cy="25216"/>
            </a:xfrm>
            <a:custGeom>
              <a:avLst/>
              <a:gdLst/>
              <a:ahLst/>
              <a:cxnLst/>
              <a:rect l="l" t="t" r="r" b="b"/>
              <a:pathLst>
                <a:path w="476" h="225" extrusionOk="0">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3" name="Google Shape;763;p2"/>
            <p:cNvSpPr/>
            <p:nvPr/>
          </p:nvSpPr>
          <p:spPr>
            <a:xfrm>
              <a:off x="1067812" y="17536020"/>
              <a:ext cx="25440" cy="15354"/>
            </a:xfrm>
            <a:custGeom>
              <a:avLst/>
              <a:gdLst/>
              <a:ahLst/>
              <a:cxnLst/>
              <a:rect l="l" t="t" r="r" b="b"/>
              <a:pathLst>
                <a:path w="227" h="137" extrusionOk="0">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4" name="Google Shape;764;p2"/>
            <p:cNvSpPr/>
            <p:nvPr/>
          </p:nvSpPr>
          <p:spPr>
            <a:xfrm>
              <a:off x="1039906" y="17675550"/>
              <a:ext cx="27234" cy="16363"/>
            </a:xfrm>
            <a:custGeom>
              <a:avLst/>
              <a:gdLst/>
              <a:ahLst/>
              <a:cxnLst/>
              <a:rect l="l" t="t" r="r" b="b"/>
              <a:pathLst>
                <a:path w="243" h="146" extrusionOk="0">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sp>
          <p:nvSpPr>
            <p:cNvPr id="765" name="Google Shape;765;p2"/>
            <p:cNvSpPr/>
            <p:nvPr/>
          </p:nvSpPr>
          <p:spPr>
            <a:xfrm>
              <a:off x="1138866" y="17724413"/>
              <a:ext cx="22863" cy="14681"/>
            </a:xfrm>
            <a:custGeom>
              <a:avLst/>
              <a:gdLst/>
              <a:ahLst/>
              <a:cxnLst/>
              <a:rect l="l" t="t" r="r" b="b"/>
              <a:pathLst>
                <a:path w="204" h="131" extrusionOk="0">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7"/>
            </a:p>
          </p:txBody>
        </p:sp>
      </p:grpSp>
      <p:sp>
        <p:nvSpPr>
          <p:cNvPr id="766" name="Google Shape;766;p2"/>
          <p:cNvSpPr/>
          <p:nvPr/>
        </p:nvSpPr>
        <p:spPr>
          <a:xfrm>
            <a:off x="0" y="-29904"/>
            <a:ext cx="4417218" cy="1409718"/>
          </a:xfrm>
          <a:custGeom>
            <a:avLst/>
            <a:gdLst/>
            <a:ahLst/>
            <a:cxnLst/>
            <a:rect l="l" t="t" r="r" b="b"/>
            <a:pathLst>
              <a:path w="94942" h="40399" extrusionOk="0">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spcFirstLastPara="1" wrap="square" lIns="27211" tIns="27211" rIns="27211" bIns="27211" anchor="ctr" anchorCtr="0">
            <a:noAutofit/>
          </a:bodyPr>
          <a:lstStyle/>
          <a:p>
            <a:pPr marL="0" lvl="0" indent="0" algn="l" rtl="0">
              <a:spcBef>
                <a:spcPts val="0"/>
              </a:spcBef>
              <a:spcAft>
                <a:spcPts val="0"/>
              </a:spcAft>
              <a:buNone/>
            </a:pPr>
            <a:endParaRPr sz="417"/>
          </a:p>
        </p:txBody>
      </p:sp>
      <p:sp>
        <p:nvSpPr>
          <p:cNvPr id="767" name="Google Shape;767;p2"/>
          <p:cNvSpPr/>
          <p:nvPr/>
        </p:nvSpPr>
        <p:spPr>
          <a:xfrm>
            <a:off x="6282032" y="3774097"/>
            <a:ext cx="2891059" cy="1379868"/>
          </a:xfrm>
          <a:custGeom>
            <a:avLst/>
            <a:gdLst/>
            <a:ahLst/>
            <a:cxnLst/>
            <a:rect l="l" t="t" r="r" b="b"/>
            <a:pathLst>
              <a:path w="109042" h="69391" extrusionOk="0">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spcFirstLastPara="1" wrap="square" lIns="27211" tIns="27211" rIns="27211" bIns="27211" anchor="ctr" anchorCtr="0">
            <a:noAutofit/>
          </a:bodyPr>
          <a:lstStyle/>
          <a:p>
            <a:pPr marL="0" lvl="0" indent="0" algn="l" rtl="0">
              <a:spcBef>
                <a:spcPts val="0"/>
              </a:spcBef>
              <a:spcAft>
                <a:spcPts val="0"/>
              </a:spcAft>
              <a:buNone/>
            </a:pPr>
            <a:endParaRPr sz="417"/>
          </a:p>
        </p:txBody>
      </p:sp>
    </p:spTree>
    <p:extLst>
      <p:ext uri="{BB962C8B-B14F-4D97-AF65-F5344CB8AC3E}">
        <p14:creationId xmlns:p14="http://schemas.microsoft.com/office/powerpoint/2010/main" val="245423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gradFill>
          <a:gsLst>
            <a:gs pos="0">
              <a:schemeClr val="dk1"/>
            </a:gs>
            <a:gs pos="74000">
              <a:schemeClr val="dk1"/>
            </a:gs>
            <a:gs pos="84000">
              <a:schemeClr val="lt2"/>
            </a:gs>
            <a:gs pos="89000">
              <a:schemeClr val="accent3"/>
            </a:gs>
            <a:gs pos="94000">
              <a:schemeClr val="accent2"/>
            </a:gs>
            <a:gs pos="100000">
              <a:schemeClr val="accent1"/>
            </a:gs>
            <a:gs pos="100000">
              <a:srgbClr val="737373"/>
            </a:gs>
          </a:gsLst>
          <a:lin ang="18900732" scaled="0"/>
        </a:gradFill>
        <a:effectLst/>
      </p:bgPr>
    </p:bg>
    <p:spTree>
      <p:nvGrpSpPr>
        <p:cNvPr id="1" name="Shape 724"/>
        <p:cNvGrpSpPr/>
        <p:nvPr/>
      </p:nvGrpSpPr>
      <p:grpSpPr>
        <a:xfrm>
          <a:off x="0" y="0"/>
          <a:ext cx="0" cy="0"/>
          <a:chOff x="0" y="0"/>
          <a:chExt cx="0" cy="0"/>
        </a:xfrm>
      </p:grpSpPr>
      <p:sp>
        <p:nvSpPr>
          <p:cNvPr id="725" name="Google Shape;725;p19"/>
          <p:cNvSpPr txBox="1">
            <a:spLocks noGrp="1"/>
          </p:cNvSpPr>
          <p:nvPr>
            <p:ph type="subTitle" idx="1"/>
          </p:nvPr>
        </p:nvSpPr>
        <p:spPr>
          <a:xfrm>
            <a:off x="720000" y="1672103"/>
            <a:ext cx="3397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6" name="Google Shape;72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727" name="Google Shape;727;p19"/>
          <p:cNvSpPr txBox="1">
            <a:spLocks noGrp="1"/>
          </p:cNvSpPr>
          <p:nvPr>
            <p:ph type="subTitle" idx="2"/>
          </p:nvPr>
        </p:nvSpPr>
        <p:spPr>
          <a:xfrm>
            <a:off x="720000" y="1345561"/>
            <a:ext cx="3397200" cy="484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8" name="Google Shape;728;p19"/>
          <p:cNvSpPr txBox="1">
            <a:spLocks noGrp="1"/>
          </p:cNvSpPr>
          <p:nvPr>
            <p:ph type="subTitle" idx="3"/>
          </p:nvPr>
        </p:nvSpPr>
        <p:spPr>
          <a:xfrm>
            <a:off x="720000" y="2800403"/>
            <a:ext cx="3397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9" name="Google Shape;729;p19"/>
          <p:cNvSpPr txBox="1">
            <a:spLocks noGrp="1"/>
          </p:cNvSpPr>
          <p:nvPr>
            <p:ph type="subTitle" idx="4"/>
          </p:nvPr>
        </p:nvSpPr>
        <p:spPr>
          <a:xfrm>
            <a:off x="720000" y="2473861"/>
            <a:ext cx="3397200" cy="484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0" name="Google Shape;730;p19"/>
          <p:cNvSpPr txBox="1">
            <a:spLocks noGrp="1"/>
          </p:cNvSpPr>
          <p:nvPr>
            <p:ph type="subTitle" idx="5"/>
          </p:nvPr>
        </p:nvSpPr>
        <p:spPr>
          <a:xfrm>
            <a:off x="720000" y="3928703"/>
            <a:ext cx="3397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1" name="Google Shape;731;p19"/>
          <p:cNvSpPr txBox="1">
            <a:spLocks noGrp="1"/>
          </p:cNvSpPr>
          <p:nvPr>
            <p:ph type="subTitle" idx="6"/>
          </p:nvPr>
        </p:nvSpPr>
        <p:spPr>
          <a:xfrm>
            <a:off x="720000" y="3602161"/>
            <a:ext cx="3397200" cy="484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32" name="Google Shape;732;p19"/>
          <p:cNvGrpSpPr/>
          <p:nvPr/>
        </p:nvGrpSpPr>
        <p:grpSpPr>
          <a:xfrm>
            <a:off x="274100" y="0"/>
            <a:ext cx="210300" cy="2256301"/>
            <a:chOff x="274100" y="0"/>
            <a:chExt cx="210300" cy="2256301"/>
          </a:xfrm>
        </p:grpSpPr>
        <p:cxnSp>
          <p:nvCxnSpPr>
            <p:cNvPr id="733" name="Google Shape;733;p19"/>
            <p:cNvCxnSpPr/>
            <p:nvPr/>
          </p:nvCxnSpPr>
          <p:spPr>
            <a:xfrm>
              <a:off x="358725" y="1"/>
              <a:ext cx="0" cy="2256300"/>
            </a:xfrm>
            <a:prstGeom prst="straightConnector1">
              <a:avLst/>
            </a:prstGeom>
            <a:noFill/>
            <a:ln w="9525" cap="flat" cmpd="sng">
              <a:solidFill>
                <a:schemeClr val="lt1"/>
              </a:solidFill>
              <a:prstDash val="solid"/>
              <a:round/>
              <a:headEnd type="none" w="med" len="med"/>
              <a:tailEnd type="oval" w="med" len="med"/>
            </a:ln>
          </p:spPr>
        </p:cxnSp>
        <p:cxnSp>
          <p:nvCxnSpPr>
            <p:cNvPr id="734" name="Google Shape;734;p19"/>
            <p:cNvCxnSpPr/>
            <p:nvPr/>
          </p:nvCxnSpPr>
          <p:spPr>
            <a:xfrm rot="5400000">
              <a:off x="-519400" y="793500"/>
              <a:ext cx="1797300" cy="210300"/>
            </a:xfrm>
            <a:prstGeom prst="bentConnector3">
              <a:avLst>
                <a:gd name="adj1" fmla="val 50000"/>
              </a:avLst>
            </a:prstGeom>
            <a:noFill/>
            <a:ln w="9525" cap="flat" cmpd="sng">
              <a:solidFill>
                <a:schemeClr val="lt1"/>
              </a:solidFill>
              <a:prstDash val="solid"/>
              <a:round/>
              <a:headEnd type="none" w="med" len="med"/>
              <a:tailEnd type="oval" w="med" len="med"/>
            </a:ln>
          </p:spPr>
        </p:cxnSp>
      </p:grpSp>
    </p:spTree>
    <p:extLst>
      <p:ext uri="{BB962C8B-B14F-4D97-AF65-F5344CB8AC3E}">
        <p14:creationId xmlns:p14="http://schemas.microsoft.com/office/powerpoint/2010/main" val="80805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dk2"/>
            </a:gs>
            <a:gs pos="6000">
              <a:schemeClr val="accent1"/>
            </a:gs>
            <a:gs pos="14000">
              <a:schemeClr val="lt2"/>
            </a:gs>
            <a:gs pos="30000">
              <a:schemeClr val="dk1"/>
            </a:gs>
            <a:gs pos="100000">
              <a:schemeClr val="dk1"/>
            </a:gs>
          </a:gsLst>
          <a:path path="circle">
            <a:fillToRect t="100000" r="100000"/>
          </a:path>
          <a:tileRect l="-100000" b="-100000"/>
        </a:gradFill>
        <a:effectLst/>
      </p:bgPr>
    </p:bg>
    <p:spTree>
      <p:nvGrpSpPr>
        <p:cNvPr id="1" name="Shape 244"/>
        <p:cNvGrpSpPr/>
        <p:nvPr/>
      </p:nvGrpSpPr>
      <p:grpSpPr>
        <a:xfrm>
          <a:off x="0" y="0"/>
          <a:ext cx="0" cy="0"/>
          <a:chOff x="0" y="0"/>
          <a:chExt cx="0" cy="0"/>
        </a:xfrm>
      </p:grpSpPr>
      <p:sp>
        <p:nvSpPr>
          <p:cNvPr id="245" name="Google Shape;2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46" name="Google Shape;246;p6"/>
          <p:cNvGrpSpPr/>
          <p:nvPr/>
        </p:nvGrpSpPr>
        <p:grpSpPr>
          <a:xfrm flipH="1">
            <a:off x="8297100" y="-1112500"/>
            <a:ext cx="2479800" cy="2894250"/>
            <a:chOff x="2693662" y="1511141"/>
            <a:chExt cx="2479800" cy="2894250"/>
          </a:xfrm>
        </p:grpSpPr>
        <p:sp>
          <p:nvSpPr>
            <p:cNvPr id="247" name="Google Shape;247;p6"/>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274100" y="0"/>
            <a:ext cx="210300" cy="2256301"/>
            <a:chOff x="274100" y="0"/>
            <a:chExt cx="210300" cy="2256301"/>
          </a:xfrm>
        </p:grpSpPr>
        <p:cxnSp>
          <p:nvCxnSpPr>
            <p:cNvPr id="261" name="Google Shape;261;p6"/>
            <p:cNvCxnSpPr/>
            <p:nvPr/>
          </p:nvCxnSpPr>
          <p:spPr>
            <a:xfrm>
              <a:off x="358725" y="1"/>
              <a:ext cx="0" cy="2256300"/>
            </a:xfrm>
            <a:prstGeom prst="straightConnector1">
              <a:avLst/>
            </a:prstGeom>
            <a:noFill/>
            <a:ln w="9525" cap="flat" cmpd="sng">
              <a:solidFill>
                <a:schemeClr val="lt1"/>
              </a:solidFill>
              <a:prstDash val="solid"/>
              <a:round/>
              <a:headEnd type="none" w="med" len="med"/>
              <a:tailEnd type="oval" w="med" len="med"/>
            </a:ln>
          </p:spPr>
        </p:cxnSp>
        <p:cxnSp>
          <p:nvCxnSpPr>
            <p:cNvPr id="262" name="Google Shape;262;p6"/>
            <p:cNvCxnSpPr/>
            <p:nvPr/>
          </p:nvCxnSpPr>
          <p:spPr>
            <a:xfrm rot="5400000">
              <a:off x="-519400" y="793500"/>
              <a:ext cx="1797300" cy="210300"/>
            </a:xfrm>
            <a:prstGeom prst="bentConnector3">
              <a:avLst>
                <a:gd name="adj1" fmla="val 50000"/>
              </a:avLst>
            </a:prstGeom>
            <a:noFill/>
            <a:ln w="9525" cap="flat" cmpd="sng">
              <a:solidFill>
                <a:schemeClr val="lt1"/>
              </a:solidFill>
              <a:prstDash val="solid"/>
              <a:round/>
              <a:headEnd type="none" w="med" len="med"/>
              <a:tailEnd type="oval" w="med" len="med"/>
            </a:ln>
          </p:spPr>
        </p:cxnSp>
      </p:grpSp>
    </p:spTree>
    <p:extLst>
      <p:ext uri="{BB962C8B-B14F-4D97-AF65-F5344CB8AC3E}">
        <p14:creationId xmlns:p14="http://schemas.microsoft.com/office/powerpoint/2010/main" val="4252278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3"/>
            </a:gs>
            <a:gs pos="3000">
              <a:schemeClr val="accent2"/>
            </a:gs>
            <a:gs pos="6000">
              <a:schemeClr val="accent1"/>
            </a:gs>
            <a:gs pos="9000">
              <a:schemeClr val="lt2"/>
            </a:gs>
            <a:gs pos="27000">
              <a:schemeClr val="dk1"/>
            </a:gs>
            <a:gs pos="100000">
              <a:schemeClr val="dk1"/>
            </a:gs>
          </a:gsLst>
          <a:lin ang="0" scaled="0"/>
        </a:gradFill>
        <a:effectLst/>
      </p:bgPr>
    </p:bg>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64" name="Google Shape;164;p5"/>
          <p:cNvSpPr txBox="1">
            <a:spLocks noGrp="1"/>
          </p:cNvSpPr>
          <p:nvPr>
            <p:ph type="subTitle" idx="1"/>
          </p:nvPr>
        </p:nvSpPr>
        <p:spPr>
          <a:xfrm>
            <a:off x="4937454" y="2974451"/>
            <a:ext cx="27657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65" name="Google Shape;165;p5"/>
          <p:cNvSpPr txBox="1">
            <a:spLocks noGrp="1"/>
          </p:cNvSpPr>
          <p:nvPr>
            <p:ph type="subTitle" idx="2"/>
          </p:nvPr>
        </p:nvSpPr>
        <p:spPr>
          <a:xfrm>
            <a:off x="1440825" y="2974451"/>
            <a:ext cx="27657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66" name="Google Shape;166;p5"/>
          <p:cNvSpPr txBox="1">
            <a:spLocks noGrp="1"/>
          </p:cNvSpPr>
          <p:nvPr>
            <p:ph type="subTitle" idx="3"/>
          </p:nvPr>
        </p:nvSpPr>
        <p:spPr>
          <a:xfrm>
            <a:off x="4937450" y="2592350"/>
            <a:ext cx="2765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sp>
        <p:nvSpPr>
          <p:cNvPr id="167" name="Google Shape;167;p5"/>
          <p:cNvSpPr txBox="1">
            <a:spLocks noGrp="1"/>
          </p:cNvSpPr>
          <p:nvPr>
            <p:ph type="subTitle" idx="4"/>
          </p:nvPr>
        </p:nvSpPr>
        <p:spPr>
          <a:xfrm>
            <a:off x="1440825" y="2592350"/>
            <a:ext cx="2765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400"/>
              <a:buFont typeface="Bebas Neue"/>
              <a:buNone/>
              <a:defRPr sz="2000">
                <a:solidFill>
                  <a:schemeClr val="lt1"/>
                </a:solidFill>
                <a:latin typeface="Secular One"/>
                <a:ea typeface="Secular One"/>
                <a:cs typeface="Secular One"/>
                <a:sym typeface="Secular One"/>
              </a:defRPr>
            </a:lvl1pPr>
            <a:lvl2pPr lvl="1"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algn="ctr"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grpSp>
        <p:nvGrpSpPr>
          <p:cNvPr id="168" name="Google Shape;168;p5"/>
          <p:cNvGrpSpPr/>
          <p:nvPr/>
        </p:nvGrpSpPr>
        <p:grpSpPr>
          <a:xfrm>
            <a:off x="8231675" y="0"/>
            <a:ext cx="848050" cy="2480675"/>
            <a:chOff x="8231675" y="0"/>
            <a:chExt cx="848050" cy="2480675"/>
          </a:xfrm>
        </p:grpSpPr>
        <p:sp>
          <p:nvSpPr>
            <p:cNvPr id="169" name="Google Shape;169;p5"/>
            <p:cNvSpPr/>
            <p:nvPr/>
          </p:nvSpPr>
          <p:spPr>
            <a:xfrm rot="10800000">
              <a:off x="8793650" y="1505525"/>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rot="10800000">
              <a:off x="8793650" y="1468925"/>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rot="10800000">
              <a:off x="8793650" y="1395400"/>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rot="10800000">
              <a:off x="8793650" y="143200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rot="10800000">
              <a:off x="8793650" y="1615675"/>
              <a:ext cx="6275" cy="14900"/>
            </a:xfrm>
            <a:custGeom>
              <a:avLst/>
              <a:gdLst/>
              <a:ahLst/>
              <a:cxnLst/>
              <a:rect l="l" t="t" r="r" b="b"/>
              <a:pathLst>
                <a:path w="251" h="596" extrusionOk="0">
                  <a:moveTo>
                    <a:pt x="1" y="1"/>
                  </a:moveTo>
                  <a:lnTo>
                    <a:pt x="1" y="596"/>
                  </a:lnTo>
                  <a:lnTo>
                    <a:pt x="251" y="596"/>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rot="10800000">
              <a:off x="8701075" y="330375"/>
              <a:ext cx="6275" cy="18200"/>
            </a:xfrm>
            <a:custGeom>
              <a:avLst/>
              <a:gdLst/>
              <a:ahLst/>
              <a:cxnLst/>
              <a:rect l="l" t="t" r="r" b="b"/>
              <a:pathLst>
                <a:path w="251" h="728"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rot="10800000">
              <a:off x="8793650" y="1358775"/>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rot="10800000">
              <a:off x="8793650" y="1579050"/>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10800000">
              <a:off x="8793650" y="1065000"/>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rot="10800000">
              <a:off x="8793650" y="1101900"/>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rot="10800000">
              <a:off x="8793650" y="1138525"/>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rot="10800000">
              <a:off x="8793650" y="991775"/>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rot="10800000">
              <a:off x="8793650" y="1175125"/>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10800000">
              <a:off x="8793650" y="1285275"/>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rot="10800000">
              <a:off x="8793650" y="1321875"/>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rot="10800000">
              <a:off x="8793650" y="1248650"/>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rot="10800000">
              <a:off x="8793650" y="1028400"/>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rot="10800000">
              <a:off x="8793650" y="1542150"/>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rot="10800000">
              <a:off x="8701075" y="623875"/>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rot="10800000">
              <a:off x="8701075" y="367000"/>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rot="10800000">
              <a:off x="8701075" y="587250"/>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rot="10800000">
              <a:off x="8701075" y="513750"/>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rot="10800000">
              <a:off x="8701075" y="6604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rot="10800000">
              <a:off x="8701075" y="403600"/>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rot="10800000">
              <a:off x="8701075" y="440525"/>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rot="10800000">
              <a:off x="8701075" y="477125"/>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8701075" y="697400"/>
              <a:ext cx="6275" cy="18175"/>
            </a:xfrm>
            <a:custGeom>
              <a:avLst/>
              <a:gdLst/>
              <a:ahLst/>
              <a:cxnLst/>
              <a:rect l="l" t="t" r="r" b="b"/>
              <a:pathLst>
                <a:path w="251" h="727" extrusionOk="0">
                  <a:moveTo>
                    <a:pt x="0" y="0"/>
                  </a:moveTo>
                  <a:lnTo>
                    <a:pt x="0"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rot="10800000">
              <a:off x="8701075" y="770625"/>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rot="10800000">
              <a:off x="8701075" y="220250"/>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rot="10800000">
              <a:off x="8701075" y="734000"/>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10800000">
              <a:off x="8701075" y="880750"/>
              <a:ext cx="13725" cy="17300"/>
            </a:xfrm>
            <a:custGeom>
              <a:avLst/>
              <a:gdLst/>
              <a:ahLst/>
              <a:cxnLst/>
              <a:rect l="l" t="t" r="r" b="b"/>
              <a:pathLst>
                <a:path w="549" h="692" extrusionOk="0">
                  <a:moveTo>
                    <a:pt x="179" y="1"/>
                  </a:moveTo>
                  <a:lnTo>
                    <a:pt x="1" y="168"/>
                  </a:lnTo>
                  <a:lnTo>
                    <a:pt x="298" y="489"/>
                  </a:lnTo>
                  <a:lnTo>
                    <a:pt x="298" y="691"/>
                  </a:lnTo>
                  <a:lnTo>
                    <a:pt x="549" y="691"/>
                  </a:lnTo>
                  <a:lnTo>
                    <a:pt x="549" y="394"/>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rot="10800000">
              <a:off x="8701075" y="183650"/>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10800000">
              <a:off x="8701075" y="293475"/>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rot="10800000">
              <a:off x="8747500" y="934625"/>
              <a:ext cx="16700" cy="17600"/>
            </a:xfrm>
            <a:custGeom>
              <a:avLst/>
              <a:gdLst/>
              <a:ahLst/>
              <a:cxnLst/>
              <a:rect l="l" t="t" r="r" b="b"/>
              <a:pathLst>
                <a:path w="668" h="704" extrusionOk="0">
                  <a:moveTo>
                    <a:pt x="179" y="1"/>
                  </a:moveTo>
                  <a:lnTo>
                    <a:pt x="0" y="168"/>
                  </a:lnTo>
                  <a:lnTo>
                    <a:pt x="489" y="703"/>
                  </a:lnTo>
                  <a:lnTo>
                    <a:pt x="667" y="549"/>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rot="10800000">
              <a:off x="8701075" y="256875"/>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rot="10800000">
              <a:off x="8701075" y="807525"/>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rot="10800000">
              <a:off x="8722500" y="907550"/>
              <a:ext cx="17000" cy="17575"/>
            </a:xfrm>
            <a:custGeom>
              <a:avLst/>
              <a:gdLst/>
              <a:ahLst/>
              <a:cxnLst/>
              <a:rect l="l" t="t" r="r" b="b"/>
              <a:pathLst>
                <a:path w="680" h="703" extrusionOk="0">
                  <a:moveTo>
                    <a:pt x="179" y="0"/>
                  </a:moveTo>
                  <a:lnTo>
                    <a:pt x="1" y="167"/>
                  </a:lnTo>
                  <a:lnTo>
                    <a:pt x="489" y="703"/>
                  </a:lnTo>
                  <a:lnTo>
                    <a:pt x="679" y="536"/>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rot="10800000">
              <a:off x="8701075" y="844150"/>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rot="10800000">
              <a:off x="8864775" y="0"/>
              <a:ext cx="214950" cy="1589500"/>
            </a:xfrm>
            <a:custGeom>
              <a:avLst/>
              <a:gdLst/>
              <a:ahLst/>
              <a:cxnLst/>
              <a:rect l="l" t="t" r="r" b="b"/>
              <a:pathLst>
                <a:path w="8598" h="63580" extrusionOk="0">
                  <a:moveTo>
                    <a:pt x="2644" y="23123"/>
                  </a:moveTo>
                  <a:cubicBezTo>
                    <a:pt x="2989" y="23123"/>
                    <a:pt x="3299" y="23242"/>
                    <a:pt x="3537" y="23444"/>
                  </a:cubicBezTo>
                  <a:lnTo>
                    <a:pt x="3215" y="23777"/>
                  </a:lnTo>
                  <a:cubicBezTo>
                    <a:pt x="3061" y="23658"/>
                    <a:pt x="2858" y="23587"/>
                    <a:pt x="2644" y="23587"/>
                  </a:cubicBezTo>
                  <a:cubicBezTo>
                    <a:pt x="2120" y="23587"/>
                    <a:pt x="1691" y="24004"/>
                    <a:pt x="1691" y="24528"/>
                  </a:cubicBezTo>
                  <a:cubicBezTo>
                    <a:pt x="1691" y="25016"/>
                    <a:pt x="2061" y="25409"/>
                    <a:pt x="2525" y="25468"/>
                  </a:cubicBezTo>
                  <a:lnTo>
                    <a:pt x="2525" y="25933"/>
                  </a:lnTo>
                  <a:cubicBezTo>
                    <a:pt x="1799" y="25873"/>
                    <a:pt x="1227" y="25266"/>
                    <a:pt x="1227" y="24528"/>
                  </a:cubicBezTo>
                  <a:cubicBezTo>
                    <a:pt x="1227" y="23754"/>
                    <a:pt x="1870" y="23123"/>
                    <a:pt x="2644" y="23123"/>
                  </a:cubicBezTo>
                  <a:close/>
                  <a:moveTo>
                    <a:pt x="3716" y="23611"/>
                  </a:moveTo>
                  <a:cubicBezTo>
                    <a:pt x="3930" y="23861"/>
                    <a:pt x="4061" y="24182"/>
                    <a:pt x="4061" y="24528"/>
                  </a:cubicBezTo>
                  <a:cubicBezTo>
                    <a:pt x="4061" y="25266"/>
                    <a:pt x="3489" y="25873"/>
                    <a:pt x="2763" y="25933"/>
                  </a:cubicBezTo>
                  <a:lnTo>
                    <a:pt x="2763" y="25468"/>
                  </a:lnTo>
                  <a:cubicBezTo>
                    <a:pt x="3227" y="25409"/>
                    <a:pt x="3596" y="25016"/>
                    <a:pt x="3596" y="24528"/>
                  </a:cubicBezTo>
                  <a:cubicBezTo>
                    <a:pt x="3596" y="24313"/>
                    <a:pt x="3513" y="24111"/>
                    <a:pt x="3394" y="23944"/>
                  </a:cubicBezTo>
                  <a:lnTo>
                    <a:pt x="3716" y="23611"/>
                  </a:lnTo>
                  <a:close/>
                  <a:moveTo>
                    <a:pt x="4620" y="47959"/>
                  </a:moveTo>
                  <a:lnTo>
                    <a:pt x="4978" y="48316"/>
                  </a:lnTo>
                  <a:cubicBezTo>
                    <a:pt x="4942" y="48423"/>
                    <a:pt x="4918" y="48519"/>
                    <a:pt x="4918" y="48638"/>
                  </a:cubicBezTo>
                  <a:cubicBezTo>
                    <a:pt x="4918" y="49078"/>
                    <a:pt x="5216" y="49447"/>
                    <a:pt x="5632" y="49554"/>
                  </a:cubicBezTo>
                  <a:lnTo>
                    <a:pt x="5632" y="50031"/>
                  </a:lnTo>
                  <a:cubicBezTo>
                    <a:pt x="4966" y="49912"/>
                    <a:pt x="4454" y="49340"/>
                    <a:pt x="4454" y="48638"/>
                  </a:cubicBezTo>
                  <a:cubicBezTo>
                    <a:pt x="4454" y="48388"/>
                    <a:pt x="4513" y="48161"/>
                    <a:pt x="4620" y="47959"/>
                  </a:cubicBezTo>
                  <a:close/>
                  <a:moveTo>
                    <a:pt x="5871" y="47221"/>
                  </a:moveTo>
                  <a:cubicBezTo>
                    <a:pt x="6644" y="47221"/>
                    <a:pt x="7275" y="47864"/>
                    <a:pt x="7275" y="48638"/>
                  </a:cubicBezTo>
                  <a:cubicBezTo>
                    <a:pt x="7275" y="49412"/>
                    <a:pt x="6644" y="50043"/>
                    <a:pt x="5871" y="50055"/>
                  </a:cubicBezTo>
                  <a:lnTo>
                    <a:pt x="5871" y="49590"/>
                  </a:lnTo>
                  <a:cubicBezTo>
                    <a:pt x="6394" y="49578"/>
                    <a:pt x="6811" y="49162"/>
                    <a:pt x="6811" y="48638"/>
                  </a:cubicBezTo>
                  <a:cubicBezTo>
                    <a:pt x="6811" y="48114"/>
                    <a:pt x="6394" y="47685"/>
                    <a:pt x="5871" y="47685"/>
                  </a:cubicBezTo>
                  <a:cubicBezTo>
                    <a:pt x="5549" y="47685"/>
                    <a:pt x="5263" y="47852"/>
                    <a:pt x="5097" y="48090"/>
                  </a:cubicBezTo>
                  <a:lnTo>
                    <a:pt x="4763" y="47757"/>
                  </a:lnTo>
                  <a:cubicBezTo>
                    <a:pt x="5025" y="47435"/>
                    <a:pt x="5418" y="47221"/>
                    <a:pt x="5871" y="47221"/>
                  </a:cubicBezTo>
                  <a:close/>
                  <a:moveTo>
                    <a:pt x="6311" y="1"/>
                  </a:moveTo>
                  <a:cubicBezTo>
                    <a:pt x="5787" y="1"/>
                    <a:pt x="5370" y="417"/>
                    <a:pt x="5370" y="941"/>
                  </a:cubicBezTo>
                  <a:cubicBezTo>
                    <a:pt x="5370" y="1382"/>
                    <a:pt x="5668" y="1751"/>
                    <a:pt x="6073" y="1858"/>
                  </a:cubicBezTo>
                  <a:lnTo>
                    <a:pt x="6073" y="20860"/>
                  </a:lnTo>
                  <a:lnTo>
                    <a:pt x="3716" y="23266"/>
                  </a:lnTo>
                  <a:cubicBezTo>
                    <a:pt x="3430" y="23015"/>
                    <a:pt x="3049" y="22873"/>
                    <a:pt x="2644" y="22873"/>
                  </a:cubicBezTo>
                  <a:cubicBezTo>
                    <a:pt x="1918" y="22873"/>
                    <a:pt x="1287" y="23349"/>
                    <a:pt x="1072" y="24016"/>
                  </a:cubicBezTo>
                  <a:lnTo>
                    <a:pt x="1072" y="15586"/>
                  </a:lnTo>
                  <a:cubicBezTo>
                    <a:pt x="1537" y="15526"/>
                    <a:pt x="1894" y="15134"/>
                    <a:pt x="1894" y="14645"/>
                  </a:cubicBezTo>
                  <a:cubicBezTo>
                    <a:pt x="1894" y="14122"/>
                    <a:pt x="1477" y="13693"/>
                    <a:pt x="953" y="13693"/>
                  </a:cubicBezTo>
                  <a:cubicBezTo>
                    <a:pt x="429" y="13693"/>
                    <a:pt x="1" y="14122"/>
                    <a:pt x="1" y="14645"/>
                  </a:cubicBezTo>
                  <a:cubicBezTo>
                    <a:pt x="1" y="15134"/>
                    <a:pt x="358" y="15526"/>
                    <a:pt x="834" y="15586"/>
                  </a:cubicBezTo>
                  <a:lnTo>
                    <a:pt x="834" y="43399"/>
                  </a:lnTo>
                  <a:cubicBezTo>
                    <a:pt x="537" y="43458"/>
                    <a:pt x="310" y="43720"/>
                    <a:pt x="310" y="44030"/>
                  </a:cubicBezTo>
                  <a:cubicBezTo>
                    <a:pt x="310" y="44387"/>
                    <a:pt x="596" y="44673"/>
                    <a:pt x="953" y="44673"/>
                  </a:cubicBezTo>
                  <a:cubicBezTo>
                    <a:pt x="1084" y="44673"/>
                    <a:pt x="1203" y="44637"/>
                    <a:pt x="1299" y="44566"/>
                  </a:cubicBezTo>
                  <a:lnTo>
                    <a:pt x="4454" y="47780"/>
                  </a:lnTo>
                  <a:cubicBezTo>
                    <a:pt x="4299" y="48030"/>
                    <a:pt x="4216" y="48328"/>
                    <a:pt x="4216" y="48638"/>
                  </a:cubicBezTo>
                  <a:cubicBezTo>
                    <a:pt x="4216" y="49471"/>
                    <a:pt x="4835" y="50162"/>
                    <a:pt x="5632" y="50269"/>
                  </a:cubicBezTo>
                  <a:lnTo>
                    <a:pt x="5632" y="63556"/>
                  </a:lnTo>
                  <a:lnTo>
                    <a:pt x="5871" y="63556"/>
                  </a:lnTo>
                  <a:lnTo>
                    <a:pt x="5871" y="50293"/>
                  </a:lnTo>
                  <a:cubicBezTo>
                    <a:pt x="6787" y="50293"/>
                    <a:pt x="7526" y="49543"/>
                    <a:pt x="7526" y="48638"/>
                  </a:cubicBezTo>
                  <a:cubicBezTo>
                    <a:pt x="7526" y="47721"/>
                    <a:pt x="6775" y="46983"/>
                    <a:pt x="5871" y="46983"/>
                  </a:cubicBezTo>
                  <a:cubicBezTo>
                    <a:pt x="5359" y="46983"/>
                    <a:pt x="4894" y="47209"/>
                    <a:pt x="4597" y="47578"/>
                  </a:cubicBezTo>
                  <a:lnTo>
                    <a:pt x="1477" y="44399"/>
                  </a:lnTo>
                  <a:cubicBezTo>
                    <a:pt x="1549" y="44292"/>
                    <a:pt x="1596" y="44173"/>
                    <a:pt x="1596" y="44030"/>
                  </a:cubicBezTo>
                  <a:cubicBezTo>
                    <a:pt x="1596" y="43720"/>
                    <a:pt x="1370" y="43458"/>
                    <a:pt x="1072" y="43399"/>
                  </a:cubicBezTo>
                  <a:lnTo>
                    <a:pt x="1072" y="25040"/>
                  </a:lnTo>
                  <a:cubicBezTo>
                    <a:pt x="1275" y="25671"/>
                    <a:pt x="1846" y="26123"/>
                    <a:pt x="2525" y="26171"/>
                  </a:cubicBezTo>
                  <a:lnTo>
                    <a:pt x="2525" y="34957"/>
                  </a:lnTo>
                  <a:lnTo>
                    <a:pt x="7537" y="44220"/>
                  </a:lnTo>
                  <a:cubicBezTo>
                    <a:pt x="7406" y="44340"/>
                    <a:pt x="7311" y="44506"/>
                    <a:pt x="7311" y="44697"/>
                  </a:cubicBezTo>
                  <a:cubicBezTo>
                    <a:pt x="7311" y="45054"/>
                    <a:pt x="7609" y="45340"/>
                    <a:pt x="7954" y="45340"/>
                  </a:cubicBezTo>
                  <a:lnTo>
                    <a:pt x="7954" y="63580"/>
                  </a:lnTo>
                  <a:lnTo>
                    <a:pt x="8204" y="63580"/>
                  </a:lnTo>
                  <a:lnTo>
                    <a:pt x="8204" y="45292"/>
                  </a:lnTo>
                  <a:cubicBezTo>
                    <a:pt x="8430" y="45197"/>
                    <a:pt x="8597" y="44971"/>
                    <a:pt x="8597" y="44697"/>
                  </a:cubicBezTo>
                  <a:cubicBezTo>
                    <a:pt x="8597" y="44340"/>
                    <a:pt x="8311" y="44054"/>
                    <a:pt x="7954" y="44054"/>
                  </a:cubicBezTo>
                  <a:lnTo>
                    <a:pt x="7966" y="44066"/>
                  </a:lnTo>
                  <a:cubicBezTo>
                    <a:pt x="7883" y="44066"/>
                    <a:pt x="7811" y="44078"/>
                    <a:pt x="7740" y="44101"/>
                  </a:cubicBezTo>
                  <a:lnTo>
                    <a:pt x="2763" y="34910"/>
                  </a:lnTo>
                  <a:lnTo>
                    <a:pt x="2763" y="26183"/>
                  </a:lnTo>
                  <a:cubicBezTo>
                    <a:pt x="3620" y="26123"/>
                    <a:pt x="4299" y="25409"/>
                    <a:pt x="4299" y="24528"/>
                  </a:cubicBezTo>
                  <a:cubicBezTo>
                    <a:pt x="4299" y="24111"/>
                    <a:pt x="4144" y="23730"/>
                    <a:pt x="3894" y="23444"/>
                  </a:cubicBezTo>
                  <a:lnTo>
                    <a:pt x="6275" y="21003"/>
                  </a:lnTo>
                  <a:lnTo>
                    <a:pt x="6311" y="20968"/>
                  </a:lnTo>
                  <a:lnTo>
                    <a:pt x="6311" y="8502"/>
                  </a:lnTo>
                  <a:lnTo>
                    <a:pt x="6716" y="9026"/>
                  </a:lnTo>
                  <a:lnTo>
                    <a:pt x="6918" y="8883"/>
                  </a:lnTo>
                  <a:lnTo>
                    <a:pt x="6466" y="8299"/>
                  </a:lnTo>
                  <a:lnTo>
                    <a:pt x="6311" y="8407"/>
                  </a:lnTo>
                  <a:lnTo>
                    <a:pt x="6311" y="1894"/>
                  </a:lnTo>
                  <a:cubicBezTo>
                    <a:pt x="6835" y="1894"/>
                    <a:pt x="7264" y="1465"/>
                    <a:pt x="7264" y="941"/>
                  </a:cubicBezTo>
                  <a:cubicBezTo>
                    <a:pt x="7264" y="429"/>
                    <a:pt x="6835"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10800000">
              <a:off x="8884725" y="1334975"/>
              <a:ext cx="16100" cy="18175"/>
            </a:xfrm>
            <a:custGeom>
              <a:avLst/>
              <a:gdLst/>
              <a:ahLst/>
              <a:cxnLst/>
              <a:rect l="l" t="t" r="r" b="b"/>
              <a:pathLst>
                <a:path w="644" h="727" extrusionOk="0">
                  <a:moveTo>
                    <a:pt x="203" y="0"/>
                  </a:moveTo>
                  <a:lnTo>
                    <a:pt x="0" y="143"/>
                  </a:lnTo>
                  <a:lnTo>
                    <a:pt x="453" y="727"/>
                  </a:lnTo>
                  <a:lnTo>
                    <a:pt x="643" y="584"/>
                  </a:lnTo>
                  <a:lnTo>
                    <a:pt x="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10800000">
              <a:off x="8817450" y="1247175"/>
              <a:ext cx="16100" cy="18175"/>
            </a:xfrm>
            <a:custGeom>
              <a:avLst/>
              <a:gdLst/>
              <a:ahLst/>
              <a:cxnLst/>
              <a:rect l="l" t="t" r="r" b="b"/>
              <a:pathLst>
                <a:path w="644" h="727" extrusionOk="0">
                  <a:moveTo>
                    <a:pt x="191" y="1"/>
                  </a:moveTo>
                  <a:lnTo>
                    <a:pt x="0" y="144"/>
                  </a:lnTo>
                  <a:lnTo>
                    <a:pt x="453" y="727"/>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10800000">
              <a:off x="8793650" y="1211750"/>
              <a:ext cx="17575" cy="24725"/>
            </a:xfrm>
            <a:custGeom>
              <a:avLst/>
              <a:gdLst/>
              <a:ahLst/>
              <a:cxnLst/>
              <a:rect l="l" t="t" r="r" b="b"/>
              <a:pathLst>
                <a:path w="703" h="989" extrusionOk="0">
                  <a:moveTo>
                    <a:pt x="191" y="1"/>
                  </a:moveTo>
                  <a:lnTo>
                    <a:pt x="0" y="143"/>
                  </a:lnTo>
                  <a:lnTo>
                    <a:pt x="441" y="727"/>
                  </a:lnTo>
                  <a:lnTo>
                    <a:pt x="453" y="727"/>
                  </a:lnTo>
                  <a:lnTo>
                    <a:pt x="453" y="989"/>
                  </a:lnTo>
                  <a:lnTo>
                    <a:pt x="703" y="989"/>
                  </a:lnTo>
                  <a:lnTo>
                    <a:pt x="703" y="251"/>
                  </a:lnTo>
                  <a:lnTo>
                    <a:pt x="453" y="251"/>
                  </a:lnTo>
                  <a:lnTo>
                    <a:pt x="453" y="34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0800000">
              <a:off x="8693050" y="960825"/>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0800000">
              <a:off x="8759125" y="428600"/>
              <a:ext cx="10425" cy="18500"/>
            </a:xfrm>
            <a:custGeom>
              <a:avLst/>
              <a:gdLst/>
              <a:ahLst/>
              <a:cxnLst/>
              <a:rect l="l" t="t" r="r" b="b"/>
              <a:pathLst>
                <a:path w="417" h="740" extrusionOk="0">
                  <a:moveTo>
                    <a:pt x="202" y="1"/>
                  </a:moveTo>
                  <a:lnTo>
                    <a:pt x="0" y="382"/>
                  </a:lnTo>
                  <a:lnTo>
                    <a:pt x="0" y="739"/>
                  </a:lnTo>
                  <a:lnTo>
                    <a:pt x="238" y="739"/>
                  </a:lnTo>
                  <a:lnTo>
                    <a:pt x="238" y="441"/>
                  </a:lnTo>
                  <a:lnTo>
                    <a:pt x="417" y="120"/>
                  </a:lnTo>
                  <a:lnTo>
                    <a:pt x="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0800000">
              <a:off x="8839775" y="1276325"/>
              <a:ext cx="16100" cy="18500"/>
            </a:xfrm>
            <a:custGeom>
              <a:avLst/>
              <a:gdLst/>
              <a:ahLst/>
              <a:cxnLst/>
              <a:rect l="l" t="t" r="r" b="b"/>
              <a:pathLst>
                <a:path w="644" h="740"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0800000">
              <a:off x="8705850" y="1101325"/>
              <a:ext cx="16075" cy="18475"/>
            </a:xfrm>
            <a:custGeom>
              <a:avLst/>
              <a:gdLst/>
              <a:ahLst/>
              <a:cxnLst/>
              <a:rect l="l" t="t" r="r" b="b"/>
              <a:pathLst>
                <a:path w="643" h="739"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0800000">
              <a:off x="8741550" y="460450"/>
              <a:ext cx="14325" cy="19075"/>
            </a:xfrm>
            <a:custGeom>
              <a:avLst/>
              <a:gdLst/>
              <a:ahLst/>
              <a:cxnLst/>
              <a:rect l="l" t="t" r="r" b="b"/>
              <a:pathLst>
                <a:path w="573"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0800000">
              <a:off x="8705850" y="524450"/>
              <a:ext cx="14300" cy="19075"/>
            </a:xfrm>
            <a:custGeom>
              <a:avLst/>
              <a:gdLst/>
              <a:ahLst/>
              <a:cxnLst/>
              <a:rect l="l" t="t" r="r" b="b"/>
              <a:pathLst>
                <a:path w="572"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0800000">
              <a:off x="8773100" y="1189425"/>
              <a:ext cx="16100" cy="18475"/>
            </a:xfrm>
            <a:custGeom>
              <a:avLst/>
              <a:gdLst/>
              <a:ahLst/>
              <a:cxnLst/>
              <a:rect l="l" t="t" r="r" b="b"/>
              <a:pathLst>
                <a:path w="644" h="739" extrusionOk="0">
                  <a:moveTo>
                    <a:pt x="191" y="1"/>
                  </a:moveTo>
                  <a:lnTo>
                    <a:pt x="0" y="155"/>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0800000">
              <a:off x="8723700" y="492300"/>
              <a:ext cx="14300" cy="19075"/>
            </a:xfrm>
            <a:custGeom>
              <a:avLst/>
              <a:gdLst/>
              <a:ahLst/>
              <a:cxnLst/>
              <a:rect l="l" t="t" r="r" b="b"/>
              <a:pathLst>
                <a:path w="572" h="763" extrusionOk="0">
                  <a:moveTo>
                    <a:pt x="357" y="0"/>
                  </a:moveTo>
                  <a:lnTo>
                    <a:pt x="0" y="643"/>
                  </a:lnTo>
                  <a:lnTo>
                    <a:pt x="214" y="762"/>
                  </a:lnTo>
                  <a:lnTo>
                    <a:pt x="572" y="11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0800000">
              <a:off x="8693050" y="814075"/>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10800000">
              <a:off x="8693050" y="777475"/>
              <a:ext cx="6275" cy="18175"/>
            </a:xfrm>
            <a:custGeom>
              <a:avLst/>
              <a:gdLst/>
              <a:ahLst/>
              <a:cxnLst/>
              <a:rect l="l" t="t" r="r" b="b"/>
              <a:pathLst>
                <a:path w="251" h="727"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10800000">
              <a:off x="8693050" y="740850"/>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0800000">
              <a:off x="8693050" y="630725"/>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0800000">
              <a:off x="8693050" y="667325"/>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0800000">
              <a:off x="8693050" y="703950"/>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0800000">
              <a:off x="8693050" y="1070950"/>
              <a:ext cx="6550" cy="19975"/>
            </a:xfrm>
            <a:custGeom>
              <a:avLst/>
              <a:gdLst/>
              <a:ahLst/>
              <a:cxnLst/>
              <a:rect l="l" t="t" r="r" b="b"/>
              <a:pathLst>
                <a:path w="262" h="799" extrusionOk="0">
                  <a:moveTo>
                    <a:pt x="191" y="1"/>
                  </a:moveTo>
                  <a:lnTo>
                    <a:pt x="0" y="155"/>
                  </a:lnTo>
                  <a:lnTo>
                    <a:pt x="12" y="179"/>
                  </a:lnTo>
                  <a:lnTo>
                    <a:pt x="12" y="798"/>
                  </a:lnTo>
                  <a:lnTo>
                    <a:pt x="262" y="798"/>
                  </a:lnTo>
                  <a:lnTo>
                    <a:pt x="262" y="9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0800000">
              <a:off x="8693050" y="850700"/>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0800000">
              <a:off x="8693050" y="997725"/>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0800000">
              <a:off x="8693050" y="1034350"/>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0800000">
              <a:off x="8693050" y="887600"/>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0800000">
              <a:off x="8693050" y="92420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10800000">
              <a:off x="8693050" y="59380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rot="10800000">
              <a:off x="8763575" y="244950"/>
              <a:ext cx="6275" cy="18500"/>
            </a:xfrm>
            <a:custGeom>
              <a:avLst/>
              <a:gdLst/>
              <a:ahLst/>
              <a:cxnLst/>
              <a:rect l="l" t="t" r="r" b="b"/>
              <a:pathLst>
                <a:path w="251" h="740"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rot="10800000">
              <a:off x="8763575" y="391700"/>
              <a:ext cx="6275" cy="18475"/>
            </a:xfrm>
            <a:custGeom>
              <a:avLst/>
              <a:gdLst/>
              <a:ahLst/>
              <a:cxnLst/>
              <a:rect l="l" t="t" r="r" b="b"/>
              <a:pathLst>
                <a:path w="251" h="739" extrusionOk="0">
                  <a:moveTo>
                    <a:pt x="0" y="0"/>
                  </a:moveTo>
                  <a:lnTo>
                    <a:pt x="0" y="738"/>
                  </a:lnTo>
                  <a:lnTo>
                    <a:pt x="250" y="738"/>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10800000">
              <a:off x="8763575" y="281575"/>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10800000">
              <a:off x="8763575" y="208350"/>
              <a:ext cx="6275" cy="18175"/>
            </a:xfrm>
            <a:custGeom>
              <a:avLst/>
              <a:gdLst/>
              <a:ahLst/>
              <a:cxnLst/>
              <a:rect l="l" t="t" r="r" b="b"/>
              <a:pathLst>
                <a:path w="251" h="727" extrusionOk="0">
                  <a:moveTo>
                    <a:pt x="0" y="0"/>
                  </a:moveTo>
                  <a:lnTo>
                    <a:pt x="0" y="727"/>
                  </a:lnTo>
                  <a:lnTo>
                    <a:pt x="250" y="727"/>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10800000">
              <a:off x="8763575" y="355100"/>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10800000">
              <a:off x="8763575" y="318475"/>
              <a:ext cx="6275" cy="18175"/>
            </a:xfrm>
            <a:custGeom>
              <a:avLst/>
              <a:gdLst/>
              <a:ahLst/>
              <a:cxnLst/>
              <a:rect l="l" t="t" r="r" b="b"/>
              <a:pathLst>
                <a:path w="251" h="727" extrusionOk="0">
                  <a:moveTo>
                    <a:pt x="0" y="0"/>
                  </a:moveTo>
                  <a:lnTo>
                    <a:pt x="0" y="726"/>
                  </a:lnTo>
                  <a:lnTo>
                    <a:pt x="250" y="726"/>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rot="10800000">
              <a:off x="8862400" y="1305800"/>
              <a:ext cx="15800" cy="18175"/>
            </a:xfrm>
            <a:custGeom>
              <a:avLst/>
              <a:gdLst/>
              <a:ahLst/>
              <a:cxnLst/>
              <a:rect l="l" t="t" r="r" b="b"/>
              <a:pathLst>
                <a:path w="632" h="727" extrusionOk="0">
                  <a:moveTo>
                    <a:pt x="191" y="0"/>
                  </a:moveTo>
                  <a:lnTo>
                    <a:pt x="0" y="143"/>
                  </a:lnTo>
                  <a:lnTo>
                    <a:pt x="441" y="726"/>
                  </a:lnTo>
                  <a:lnTo>
                    <a:pt x="631" y="584"/>
                  </a:ln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rot="10800000">
              <a:off x="8763575" y="171450"/>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10800000">
              <a:off x="8693050" y="550650"/>
              <a:ext cx="14300" cy="25025"/>
            </a:xfrm>
            <a:custGeom>
              <a:avLst/>
              <a:gdLst/>
              <a:ahLst/>
              <a:cxnLst/>
              <a:rect l="l" t="t" r="r" b="b"/>
              <a:pathLst>
                <a:path w="572" h="1001" extrusionOk="0">
                  <a:moveTo>
                    <a:pt x="322" y="0"/>
                  </a:moveTo>
                  <a:lnTo>
                    <a:pt x="322" y="393"/>
                  </a:lnTo>
                  <a:lnTo>
                    <a:pt x="251" y="536"/>
                  </a:lnTo>
                  <a:lnTo>
                    <a:pt x="251" y="274"/>
                  </a:lnTo>
                  <a:lnTo>
                    <a:pt x="0" y="274"/>
                  </a:lnTo>
                  <a:lnTo>
                    <a:pt x="0" y="1000"/>
                  </a:lnTo>
                  <a:lnTo>
                    <a:pt x="251" y="1000"/>
                  </a:lnTo>
                  <a:lnTo>
                    <a:pt x="251" y="667"/>
                  </a:lnTo>
                  <a:lnTo>
                    <a:pt x="405" y="762"/>
                  </a:lnTo>
                  <a:lnTo>
                    <a:pt x="572" y="453"/>
                  </a:ln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10800000">
              <a:off x="8602250" y="0"/>
              <a:ext cx="255425" cy="1981500"/>
            </a:xfrm>
            <a:custGeom>
              <a:avLst/>
              <a:gdLst/>
              <a:ahLst/>
              <a:cxnLst/>
              <a:rect l="l" t="t" r="r" b="b"/>
              <a:pathLst>
                <a:path w="10217" h="79260" extrusionOk="0">
                  <a:moveTo>
                    <a:pt x="5240" y="238"/>
                  </a:moveTo>
                  <a:cubicBezTo>
                    <a:pt x="6013" y="238"/>
                    <a:pt x="6645" y="881"/>
                    <a:pt x="6645" y="1655"/>
                  </a:cubicBezTo>
                  <a:cubicBezTo>
                    <a:pt x="6645" y="2393"/>
                    <a:pt x="6073" y="3001"/>
                    <a:pt x="5359" y="3060"/>
                  </a:cubicBezTo>
                  <a:lnTo>
                    <a:pt x="5359" y="2596"/>
                  </a:lnTo>
                  <a:cubicBezTo>
                    <a:pt x="5823" y="2536"/>
                    <a:pt x="6180" y="2143"/>
                    <a:pt x="6180" y="1655"/>
                  </a:cubicBezTo>
                  <a:cubicBezTo>
                    <a:pt x="6180" y="1131"/>
                    <a:pt x="5763" y="703"/>
                    <a:pt x="5240" y="703"/>
                  </a:cubicBezTo>
                  <a:cubicBezTo>
                    <a:pt x="4716" y="703"/>
                    <a:pt x="4287" y="1131"/>
                    <a:pt x="4287" y="1655"/>
                  </a:cubicBezTo>
                  <a:cubicBezTo>
                    <a:pt x="4287" y="2143"/>
                    <a:pt x="4644" y="2536"/>
                    <a:pt x="5109" y="2596"/>
                  </a:cubicBezTo>
                  <a:lnTo>
                    <a:pt x="5109" y="3060"/>
                  </a:lnTo>
                  <a:cubicBezTo>
                    <a:pt x="4394" y="3001"/>
                    <a:pt x="3823" y="2393"/>
                    <a:pt x="3823" y="1655"/>
                  </a:cubicBezTo>
                  <a:cubicBezTo>
                    <a:pt x="3823" y="881"/>
                    <a:pt x="4454" y="238"/>
                    <a:pt x="5240" y="238"/>
                  </a:cubicBezTo>
                  <a:close/>
                  <a:moveTo>
                    <a:pt x="3704" y="34993"/>
                  </a:moveTo>
                  <a:lnTo>
                    <a:pt x="3704" y="39088"/>
                  </a:lnTo>
                  <a:cubicBezTo>
                    <a:pt x="3620" y="39112"/>
                    <a:pt x="3537" y="39136"/>
                    <a:pt x="3466" y="39196"/>
                  </a:cubicBezTo>
                  <a:lnTo>
                    <a:pt x="3466" y="35183"/>
                  </a:lnTo>
                  <a:lnTo>
                    <a:pt x="3704" y="34993"/>
                  </a:lnTo>
                  <a:close/>
                  <a:moveTo>
                    <a:pt x="5240" y="0"/>
                  </a:moveTo>
                  <a:cubicBezTo>
                    <a:pt x="4323" y="0"/>
                    <a:pt x="3573" y="738"/>
                    <a:pt x="3573" y="1655"/>
                  </a:cubicBezTo>
                  <a:cubicBezTo>
                    <a:pt x="3573" y="2572"/>
                    <a:pt x="4251" y="3239"/>
                    <a:pt x="5109" y="3310"/>
                  </a:cubicBezTo>
                  <a:lnTo>
                    <a:pt x="5109" y="21229"/>
                  </a:lnTo>
                  <a:lnTo>
                    <a:pt x="9002" y="24408"/>
                  </a:lnTo>
                  <a:cubicBezTo>
                    <a:pt x="8954" y="24503"/>
                    <a:pt x="8931" y="24599"/>
                    <a:pt x="8931" y="24706"/>
                  </a:cubicBezTo>
                  <a:cubicBezTo>
                    <a:pt x="8931" y="25015"/>
                    <a:pt x="9145" y="25277"/>
                    <a:pt x="9442" y="25337"/>
                  </a:cubicBezTo>
                  <a:lnTo>
                    <a:pt x="9442" y="29980"/>
                  </a:lnTo>
                  <a:lnTo>
                    <a:pt x="4978" y="33623"/>
                  </a:lnTo>
                  <a:lnTo>
                    <a:pt x="4728" y="33302"/>
                  </a:lnTo>
                  <a:lnTo>
                    <a:pt x="4537" y="33445"/>
                  </a:lnTo>
                  <a:lnTo>
                    <a:pt x="4787" y="33778"/>
                  </a:lnTo>
                  <a:lnTo>
                    <a:pt x="3954" y="34469"/>
                  </a:lnTo>
                  <a:lnTo>
                    <a:pt x="3954" y="32683"/>
                  </a:lnTo>
                  <a:lnTo>
                    <a:pt x="4085" y="32861"/>
                  </a:lnTo>
                  <a:lnTo>
                    <a:pt x="4275" y="32719"/>
                  </a:lnTo>
                  <a:lnTo>
                    <a:pt x="3954" y="32278"/>
                  </a:lnTo>
                  <a:lnTo>
                    <a:pt x="3954" y="14026"/>
                  </a:lnTo>
                  <a:lnTo>
                    <a:pt x="3704" y="14026"/>
                  </a:lnTo>
                  <a:lnTo>
                    <a:pt x="3704" y="32230"/>
                  </a:lnTo>
                  <a:lnTo>
                    <a:pt x="3644" y="32278"/>
                  </a:lnTo>
                  <a:lnTo>
                    <a:pt x="3704" y="32361"/>
                  </a:lnTo>
                  <a:lnTo>
                    <a:pt x="3704" y="34671"/>
                  </a:lnTo>
                  <a:lnTo>
                    <a:pt x="3216" y="35064"/>
                  </a:lnTo>
                  <a:lnTo>
                    <a:pt x="3216" y="39517"/>
                  </a:lnTo>
                  <a:cubicBezTo>
                    <a:pt x="3204" y="39577"/>
                    <a:pt x="3180" y="39648"/>
                    <a:pt x="3180" y="39719"/>
                  </a:cubicBezTo>
                  <a:cubicBezTo>
                    <a:pt x="3180" y="39791"/>
                    <a:pt x="3204" y="39850"/>
                    <a:pt x="3216" y="39922"/>
                  </a:cubicBezTo>
                  <a:lnTo>
                    <a:pt x="3216" y="40196"/>
                  </a:lnTo>
                  <a:lnTo>
                    <a:pt x="3120" y="40303"/>
                  </a:lnTo>
                  <a:lnTo>
                    <a:pt x="2918" y="40089"/>
                  </a:lnTo>
                  <a:lnTo>
                    <a:pt x="2739" y="40255"/>
                  </a:lnTo>
                  <a:lnTo>
                    <a:pt x="2954" y="40481"/>
                  </a:lnTo>
                  <a:lnTo>
                    <a:pt x="1" y="43720"/>
                  </a:lnTo>
                  <a:lnTo>
                    <a:pt x="1" y="79236"/>
                  </a:lnTo>
                  <a:lnTo>
                    <a:pt x="251" y="79236"/>
                  </a:lnTo>
                  <a:lnTo>
                    <a:pt x="251" y="43815"/>
                  </a:lnTo>
                  <a:lnTo>
                    <a:pt x="3120" y="40672"/>
                  </a:lnTo>
                  <a:lnTo>
                    <a:pt x="3216" y="40779"/>
                  </a:lnTo>
                  <a:lnTo>
                    <a:pt x="3216" y="79260"/>
                  </a:lnTo>
                  <a:lnTo>
                    <a:pt x="3466" y="79260"/>
                  </a:lnTo>
                  <a:lnTo>
                    <a:pt x="3466" y="40291"/>
                  </a:lnTo>
                  <a:lnTo>
                    <a:pt x="3489" y="40267"/>
                  </a:lnTo>
                  <a:cubicBezTo>
                    <a:pt x="3597" y="40327"/>
                    <a:pt x="3704" y="40362"/>
                    <a:pt x="3823" y="40362"/>
                  </a:cubicBezTo>
                  <a:cubicBezTo>
                    <a:pt x="4180" y="40362"/>
                    <a:pt x="4466" y="40077"/>
                    <a:pt x="4466" y="39719"/>
                  </a:cubicBezTo>
                  <a:cubicBezTo>
                    <a:pt x="4466" y="39410"/>
                    <a:pt x="4239" y="39148"/>
                    <a:pt x="3954" y="39088"/>
                  </a:cubicBezTo>
                  <a:lnTo>
                    <a:pt x="3954" y="34790"/>
                  </a:lnTo>
                  <a:lnTo>
                    <a:pt x="4942" y="33981"/>
                  </a:lnTo>
                  <a:lnTo>
                    <a:pt x="4978" y="34028"/>
                  </a:lnTo>
                  <a:lnTo>
                    <a:pt x="5180" y="33885"/>
                  </a:lnTo>
                  <a:lnTo>
                    <a:pt x="5132" y="33826"/>
                  </a:lnTo>
                  <a:lnTo>
                    <a:pt x="9693" y="30099"/>
                  </a:lnTo>
                  <a:lnTo>
                    <a:pt x="9693" y="25337"/>
                  </a:lnTo>
                  <a:cubicBezTo>
                    <a:pt x="9990" y="25277"/>
                    <a:pt x="10216" y="25015"/>
                    <a:pt x="10216" y="24706"/>
                  </a:cubicBezTo>
                  <a:cubicBezTo>
                    <a:pt x="10216" y="24348"/>
                    <a:pt x="9919" y="24063"/>
                    <a:pt x="9573" y="24063"/>
                  </a:cubicBezTo>
                  <a:cubicBezTo>
                    <a:pt x="9407" y="24063"/>
                    <a:pt x="9264" y="24122"/>
                    <a:pt x="9157" y="24218"/>
                  </a:cubicBezTo>
                  <a:lnTo>
                    <a:pt x="5359" y="21110"/>
                  </a:lnTo>
                  <a:lnTo>
                    <a:pt x="5359" y="3310"/>
                  </a:lnTo>
                  <a:cubicBezTo>
                    <a:pt x="6216" y="3239"/>
                    <a:pt x="6895" y="2524"/>
                    <a:pt x="6895" y="1655"/>
                  </a:cubicBezTo>
                  <a:cubicBezTo>
                    <a:pt x="6895" y="786"/>
                    <a:pt x="6144" y="0"/>
                    <a:pt x="5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rot="10800000">
              <a:off x="8231675" y="0"/>
              <a:ext cx="240825" cy="2480675"/>
            </a:xfrm>
            <a:custGeom>
              <a:avLst/>
              <a:gdLst/>
              <a:ahLst/>
              <a:cxnLst/>
              <a:rect l="l" t="t" r="r" b="b"/>
              <a:pathLst>
                <a:path w="9633" h="99227" extrusionOk="0">
                  <a:moveTo>
                    <a:pt x="1655" y="251"/>
                  </a:moveTo>
                  <a:cubicBezTo>
                    <a:pt x="2429" y="251"/>
                    <a:pt x="3072" y="882"/>
                    <a:pt x="3072" y="1667"/>
                  </a:cubicBezTo>
                  <a:cubicBezTo>
                    <a:pt x="3072" y="2406"/>
                    <a:pt x="2501" y="3001"/>
                    <a:pt x="1775" y="3072"/>
                  </a:cubicBezTo>
                  <a:lnTo>
                    <a:pt x="1775" y="2608"/>
                  </a:lnTo>
                  <a:cubicBezTo>
                    <a:pt x="2239" y="2548"/>
                    <a:pt x="2608" y="2144"/>
                    <a:pt x="2608" y="1667"/>
                  </a:cubicBezTo>
                  <a:cubicBezTo>
                    <a:pt x="2608" y="1144"/>
                    <a:pt x="2179" y="715"/>
                    <a:pt x="1655" y="715"/>
                  </a:cubicBezTo>
                  <a:cubicBezTo>
                    <a:pt x="1132" y="715"/>
                    <a:pt x="703" y="1144"/>
                    <a:pt x="703" y="1667"/>
                  </a:cubicBezTo>
                  <a:cubicBezTo>
                    <a:pt x="703" y="2144"/>
                    <a:pt x="1060" y="2548"/>
                    <a:pt x="1536" y="2608"/>
                  </a:cubicBezTo>
                  <a:lnTo>
                    <a:pt x="1536" y="3072"/>
                  </a:lnTo>
                  <a:cubicBezTo>
                    <a:pt x="810" y="3001"/>
                    <a:pt x="239" y="2406"/>
                    <a:pt x="239" y="1667"/>
                  </a:cubicBezTo>
                  <a:cubicBezTo>
                    <a:pt x="239" y="882"/>
                    <a:pt x="882" y="251"/>
                    <a:pt x="1655" y="251"/>
                  </a:cubicBezTo>
                  <a:close/>
                  <a:moveTo>
                    <a:pt x="4549" y="29302"/>
                  </a:moveTo>
                  <a:lnTo>
                    <a:pt x="7442" y="31850"/>
                  </a:lnTo>
                  <a:lnTo>
                    <a:pt x="7442" y="56579"/>
                  </a:lnTo>
                  <a:cubicBezTo>
                    <a:pt x="7144" y="56627"/>
                    <a:pt x="6930" y="56888"/>
                    <a:pt x="6930" y="57210"/>
                  </a:cubicBezTo>
                  <a:cubicBezTo>
                    <a:pt x="6930" y="57412"/>
                    <a:pt x="7025" y="57591"/>
                    <a:pt x="7180" y="57710"/>
                  </a:cubicBezTo>
                  <a:lnTo>
                    <a:pt x="6501" y="58496"/>
                  </a:lnTo>
                  <a:lnTo>
                    <a:pt x="4549" y="56496"/>
                  </a:lnTo>
                  <a:lnTo>
                    <a:pt x="4549" y="29302"/>
                  </a:lnTo>
                  <a:close/>
                  <a:moveTo>
                    <a:pt x="6894" y="59246"/>
                  </a:moveTo>
                  <a:lnTo>
                    <a:pt x="7228" y="59567"/>
                  </a:lnTo>
                  <a:cubicBezTo>
                    <a:pt x="7097" y="59734"/>
                    <a:pt x="7025" y="59936"/>
                    <a:pt x="7025" y="60163"/>
                  </a:cubicBezTo>
                  <a:cubicBezTo>
                    <a:pt x="7025" y="60639"/>
                    <a:pt x="7382" y="61032"/>
                    <a:pt x="7847" y="61091"/>
                  </a:cubicBezTo>
                  <a:lnTo>
                    <a:pt x="7847" y="61103"/>
                  </a:lnTo>
                  <a:lnTo>
                    <a:pt x="7847" y="61568"/>
                  </a:lnTo>
                  <a:cubicBezTo>
                    <a:pt x="7132" y="61508"/>
                    <a:pt x="6561" y="60901"/>
                    <a:pt x="6561" y="60163"/>
                  </a:cubicBezTo>
                  <a:cubicBezTo>
                    <a:pt x="6561" y="59805"/>
                    <a:pt x="6692" y="59484"/>
                    <a:pt x="6894" y="59246"/>
                  </a:cubicBezTo>
                  <a:close/>
                  <a:moveTo>
                    <a:pt x="7966" y="58746"/>
                  </a:moveTo>
                  <a:cubicBezTo>
                    <a:pt x="8752" y="58746"/>
                    <a:pt x="9383" y="59377"/>
                    <a:pt x="9383" y="60163"/>
                  </a:cubicBezTo>
                  <a:cubicBezTo>
                    <a:pt x="9383" y="60901"/>
                    <a:pt x="8823" y="61508"/>
                    <a:pt x="8097" y="61568"/>
                  </a:cubicBezTo>
                  <a:lnTo>
                    <a:pt x="8097" y="61103"/>
                  </a:lnTo>
                  <a:cubicBezTo>
                    <a:pt x="8561" y="61044"/>
                    <a:pt x="8918" y="60639"/>
                    <a:pt x="8918" y="60163"/>
                  </a:cubicBezTo>
                  <a:cubicBezTo>
                    <a:pt x="8918" y="59639"/>
                    <a:pt x="8490" y="59210"/>
                    <a:pt x="7966" y="59210"/>
                  </a:cubicBezTo>
                  <a:cubicBezTo>
                    <a:pt x="7751" y="59210"/>
                    <a:pt x="7561" y="59282"/>
                    <a:pt x="7406" y="59401"/>
                  </a:cubicBezTo>
                  <a:lnTo>
                    <a:pt x="7073" y="59067"/>
                  </a:lnTo>
                  <a:cubicBezTo>
                    <a:pt x="7323" y="58865"/>
                    <a:pt x="7632" y="58746"/>
                    <a:pt x="7966" y="58746"/>
                  </a:cubicBezTo>
                  <a:close/>
                  <a:moveTo>
                    <a:pt x="6513" y="58853"/>
                  </a:moveTo>
                  <a:lnTo>
                    <a:pt x="6728" y="59067"/>
                  </a:lnTo>
                  <a:cubicBezTo>
                    <a:pt x="6478" y="59353"/>
                    <a:pt x="6311" y="59746"/>
                    <a:pt x="6311" y="60163"/>
                  </a:cubicBezTo>
                  <a:cubicBezTo>
                    <a:pt x="6311" y="61032"/>
                    <a:pt x="6989" y="61746"/>
                    <a:pt x="7847" y="61806"/>
                  </a:cubicBezTo>
                  <a:lnTo>
                    <a:pt x="7847" y="70533"/>
                  </a:lnTo>
                  <a:lnTo>
                    <a:pt x="3263" y="79022"/>
                  </a:lnTo>
                  <a:lnTo>
                    <a:pt x="3251" y="79022"/>
                  </a:lnTo>
                  <a:lnTo>
                    <a:pt x="3251" y="62592"/>
                  </a:lnTo>
                  <a:lnTo>
                    <a:pt x="6513" y="58853"/>
                  </a:lnTo>
                  <a:close/>
                  <a:moveTo>
                    <a:pt x="1655" y="1"/>
                  </a:moveTo>
                  <a:cubicBezTo>
                    <a:pt x="739" y="1"/>
                    <a:pt x="1" y="751"/>
                    <a:pt x="1" y="1667"/>
                  </a:cubicBezTo>
                  <a:cubicBezTo>
                    <a:pt x="1" y="2572"/>
                    <a:pt x="679" y="3251"/>
                    <a:pt x="1536" y="3310"/>
                  </a:cubicBezTo>
                  <a:lnTo>
                    <a:pt x="1536" y="8942"/>
                  </a:lnTo>
                  <a:lnTo>
                    <a:pt x="441" y="8942"/>
                  </a:lnTo>
                  <a:lnTo>
                    <a:pt x="441" y="11359"/>
                  </a:lnTo>
                  <a:lnTo>
                    <a:pt x="1536" y="11359"/>
                  </a:lnTo>
                  <a:lnTo>
                    <a:pt x="1536" y="12181"/>
                  </a:lnTo>
                  <a:lnTo>
                    <a:pt x="441" y="12181"/>
                  </a:lnTo>
                  <a:lnTo>
                    <a:pt x="441" y="14609"/>
                  </a:lnTo>
                  <a:lnTo>
                    <a:pt x="1536" y="14609"/>
                  </a:lnTo>
                  <a:lnTo>
                    <a:pt x="1536" y="15431"/>
                  </a:lnTo>
                  <a:lnTo>
                    <a:pt x="441" y="15431"/>
                  </a:lnTo>
                  <a:lnTo>
                    <a:pt x="441" y="17848"/>
                  </a:lnTo>
                  <a:lnTo>
                    <a:pt x="1536" y="17848"/>
                  </a:lnTo>
                  <a:lnTo>
                    <a:pt x="1536" y="18669"/>
                  </a:lnTo>
                  <a:lnTo>
                    <a:pt x="441" y="18669"/>
                  </a:lnTo>
                  <a:lnTo>
                    <a:pt x="441" y="21098"/>
                  </a:lnTo>
                  <a:lnTo>
                    <a:pt x="1536" y="21098"/>
                  </a:lnTo>
                  <a:lnTo>
                    <a:pt x="1536" y="26647"/>
                  </a:lnTo>
                  <a:lnTo>
                    <a:pt x="4299" y="29076"/>
                  </a:lnTo>
                  <a:lnTo>
                    <a:pt x="4299" y="56591"/>
                  </a:lnTo>
                  <a:lnTo>
                    <a:pt x="6347" y="58674"/>
                  </a:lnTo>
                  <a:lnTo>
                    <a:pt x="3013" y="62496"/>
                  </a:lnTo>
                  <a:lnTo>
                    <a:pt x="3013" y="79475"/>
                  </a:lnTo>
                  <a:lnTo>
                    <a:pt x="2870" y="79737"/>
                  </a:lnTo>
                  <a:cubicBezTo>
                    <a:pt x="2810" y="79713"/>
                    <a:pt x="2739" y="79689"/>
                    <a:pt x="2656" y="79689"/>
                  </a:cubicBezTo>
                  <a:cubicBezTo>
                    <a:pt x="2298" y="79689"/>
                    <a:pt x="2013" y="79975"/>
                    <a:pt x="2013" y="80332"/>
                  </a:cubicBezTo>
                  <a:cubicBezTo>
                    <a:pt x="2013" y="80606"/>
                    <a:pt x="2179" y="80832"/>
                    <a:pt x="2406" y="80927"/>
                  </a:cubicBezTo>
                  <a:lnTo>
                    <a:pt x="2406" y="99215"/>
                  </a:lnTo>
                  <a:lnTo>
                    <a:pt x="2656" y="99215"/>
                  </a:lnTo>
                  <a:lnTo>
                    <a:pt x="2656" y="80975"/>
                  </a:lnTo>
                  <a:cubicBezTo>
                    <a:pt x="2787" y="80975"/>
                    <a:pt x="2918" y="80939"/>
                    <a:pt x="3013" y="80868"/>
                  </a:cubicBezTo>
                  <a:lnTo>
                    <a:pt x="3013" y="84940"/>
                  </a:lnTo>
                  <a:lnTo>
                    <a:pt x="6739" y="88964"/>
                  </a:lnTo>
                  <a:lnTo>
                    <a:pt x="6978" y="99227"/>
                  </a:lnTo>
                  <a:lnTo>
                    <a:pt x="7216" y="99227"/>
                  </a:lnTo>
                  <a:lnTo>
                    <a:pt x="6978" y="88869"/>
                  </a:lnTo>
                  <a:lnTo>
                    <a:pt x="3263" y="84844"/>
                  </a:lnTo>
                  <a:lnTo>
                    <a:pt x="3263" y="80558"/>
                  </a:lnTo>
                  <a:cubicBezTo>
                    <a:pt x="3287" y="80487"/>
                    <a:pt x="3299" y="80415"/>
                    <a:pt x="3299" y="80332"/>
                  </a:cubicBezTo>
                  <a:cubicBezTo>
                    <a:pt x="3299" y="80260"/>
                    <a:pt x="3287" y="80177"/>
                    <a:pt x="3263" y="80118"/>
                  </a:cubicBezTo>
                  <a:lnTo>
                    <a:pt x="3263" y="79534"/>
                  </a:lnTo>
                  <a:lnTo>
                    <a:pt x="8085" y="70628"/>
                  </a:lnTo>
                  <a:lnTo>
                    <a:pt x="8097" y="70593"/>
                  </a:lnTo>
                  <a:lnTo>
                    <a:pt x="8097" y="61806"/>
                  </a:lnTo>
                  <a:cubicBezTo>
                    <a:pt x="8954" y="61746"/>
                    <a:pt x="9633" y="61032"/>
                    <a:pt x="9633" y="60163"/>
                  </a:cubicBezTo>
                  <a:cubicBezTo>
                    <a:pt x="9633" y="59246"/>
                    <a:pt x="8883" y="58508"/>
                    <a:pt x="7966" y="58508"/>
                  </a:cubicBezTo>
                  <a:cubicBezTo>
                    <a:pt x="7561" y="58508"/>
                    <a:pt x="7192" y="58651"/>
                    <a:pt x="6906" y="58901"/>
                  </a:cubicBezTo>
                  <a:lnTo>
                    <a:pt x="6680" y="58662"/>
                  </a:lnTo>
                  <a:lnTo>
                    <a:pt x="7406" y="57829"/>
                  </a:lnTo>
                  <a:cubicBezTo>
                    <a:pt x="7466" y="57841"/>
                    <a:pt x="7513" y="57841"/>
                    <a:pt x="7573" y="57841"/>
                  </a:cubicBezTo>
                  <a:cubicBezTo>
                    <a:pt x="7930" y="57841"/>
                    <a:pt x="8216" y="57555"/>
                    <a:pt x="8216" y="57210"/>
                  </a:cubicBezTo>
                  <a:cubicBezTo>
                    <a:pt x="8216" y="56888"/>
                    <a:pt x="7990" y="56627"/>
                    <a:pt x="7692" y="56579"/>
                  </a:cubicBezTo>
                  <a:lnTo>
                    <a:pt x="7692" y="31731"/>
                  </a:lnTo>
                  <a:lnTo>
                    <a:pt x="4549" y="28968"/>
                  </a:lnTo>
                  <a:lnTo>
                    <a:pt x="4549" y="1060"/>
                  </a:lnTo>
                  <a:lnTo>
                    <a:pt x="4299" y="1060"/>
                  </a:lnTo>
                  <a:lnTo>
                    <a:pt x="4299" y="28754"/>
                  </a:lnTo>
                  <a:lnTo>
                    <a:pt x="1775" y="26539"/>
                  </a:lnTo>
                  <a:lnTo>
                    <a:pt x="1775" y="21098"/>
                  </a:lnTo>
                  <a:lnTo>
                    <a:pt x="2870" y="21098"/>
                  </a:lnTo>
                  <a:lnTo>
                    <a:pt x="2870" y="18669"/>
                  </a:lnTo>
                  <a:lnTo>
                    <a:pt x="1775" y="18669"/>
                  </a:lnTo>
                  <a:lnTo>
                    <a:pt x="1775" y="17848"/>
                  </a:lnTo>
                  <a:lnTo>
                    <a:pt x="2870" y="17848"/>
                  </a:lnTo>
                  <a:lnTo>
                    <a:pt x="2870" y="15431"/>
                  </a:lnTo>
                  <a:lnTo>
                    <a:pt x="1775" y="15431"/>
                  </a:lnTo>
                  <a:lnTo>
                    <a:pt x="1775" y="14609"/>
                  </a:lnTo>
                  <a:lnTo>
                    <a:pt x="2870" y="14609"/>
                  </a:lnTo>
                  <a:lnTo>
                    <a:pt x="2870" y="12181"/>
                  </a:lnTo>
                  <a:lnTo>
                    <a:pt x="1775" y="12181"/>
                  </a:lnTo>
                  <a:lnTo>
                    <a:pt x="1775" y="11359"/>
                  </a:lnTo>
                  <a:lnTo>
                    <a:pt x="2870" y="11359"/>
                  </a:lnTo>
                  <a:lnTo>
                    <a:pt x="2870" y="8942"/>
                  </a:lnTo>
                  <a:lnTo>
                    <a:pt x="1775" y="8942"/>
                  </a:lnTo>
                  <a:lnTo>
                    <a:pt x="1775" y="3310"/>
                  </a:lnTo>
                  <a:cubicBezTo>
                    <a:pt x="2632" y="3251"/>
                    <a:pt x="3310" y="2537"/>
                    <a:pt x="3310" y="1667"/>
                  </a:cubicBezTo>
                  <a:cubicBezTo>
                    <a:pt x="3310" y="786"/>
                    <a:pt x="2572"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rot="10800000">
              <a:off x="8378125" y="0"/>
              <a:ext cx="243500" cy="2222600"/>
            </a:xfrm>
            <a:custGeom>
              <a:avLst/>
              <a:gdLst/>
              <a:ahLst/>
              <a:cxnLst/>
              <a:rect l="l" t="t" r="r" b="b"/>
              <a:pathLst>
                <a:path w="9740" h="88904" extrusionOk="0">
                  <a:moveTo>
                    <a:pt x="3620" y="19372"/>
                  </a:moveTo>
                  <a:lnTo>
                    <a:pt x="8478" y="23860"/>
                  </a:lnTo>
                  <a:cubicBezTo>
                    <a:pt x="8466" y="23920"/>
                    <a:pt x="8454" y="23967"/>
                    <a:pt x="8454" y="24015"/>
                  </a:cubicBezTo>
                  <a:cubicBezTo>
                    <a:pt x="8454" y="24337"/>
                    <a:pt x="8680" y="24598"/>
                    <a:pt x="8978" y="24646"/>
                  </a:cubicBezTo>
                  <a:lnTo>
                    <a:pt x="8978" y="38314"/>
                  </a:lnTo>
                  <a:lnTo>
                    <a:pt x="3620" y="42529"/>
                  </a:lnTo>
                  <a:lnTo>
                    <a:pt x="3620" y="40755"/>
                  </a:lnTo>
                  <a:lnTo>
                    <a:pt x="4703" y="40755"/>
                  </a:lnTo>
                  <a:lnTo>
                    <a:pt x="4703" y="38326"/>
                  </a:lnTo>
                  <a:lnTo>
                    <a:pt x="3620" y="38326"/>
                  </a:lnTo>
                  <a:lnTo>
                    <a:pt x="3620" y="37505"/>
                  </a:lnTo>
                  <a:lnTo>
                    <a:pt x="4703" y="37505"/>
                  </a:lnTo>
                  <a:lnTo>
                    <a:pt x="4703" y="35088"/>
                  </a:lnTo>
                  <a:lnTo>
                    <a:pt x="3620" y="35088"/>
                  </a:lnTo>
                  <a:lnTo>
                    <a:pt x="3620" y="34266"/>
                  </a:lnTo>
                  <a:lnTo>
                    <a:pt x="4703" y="34266"/>
                  </a:lnTo>
                  <a:lnTo>
                    <a:pt x="4703" y="31837"/>
                  </a:lnTo>
                  <a:lnTo>
                    <a:pt x="3620" y="31837"/>
                  </a:lnTo>
                  <a:lnTo>
                    <a:pt x="3620" y="31016"/>
                  </a:lnTo>
                  <a:lnTo>
                    <a:pt x="4703" y="31016"/>
                  </a:lnTo>
                  <a:lnTo>
                    <a:pt x="4703" y="28599"/>
                  </a:lnTo>
                  <a:lnTo>
                    <a:pt x="3620" y="28599"/>
                  </a:lnTo>
                  <a:lnTo>
                    <a:pt x="3620" y="19372"/>
                  </a:lnTo>
                  <a:close/>
                  <a:moveTo>
                    <a:pt x="3620" y="44815"/>
                  </a:moveTo>
                  <a:cubicBezTo>
                    <a:pt x="4334" y="44875"/>
                    <a:pt x="4906" y="45482"/>
                    <a:pt x="4906" y="46220"/>
                  </a:cubicBezTo>
                  <a:cubicBezTo>
                    <a:pt x="4906" y="46613"/>
                    <a:pt x="4739" y="46970"/>
                    <a:pt x="4489" y="47232"/>
                  </a:cubicBezTo>
                  <a:lnTo>
                    <a:pt x="4191" y="46863"/>
                  </a:lnTo>
                  <a:cubicBezTo>
                    <a:pt x="4346" y="46696"/>
                    <a:pt x="4442" y="46470"/>
                    <a:pt x="4442" y="46220"/>
                  </a:cubicBezTo>
                  <a:cubicBezTo>
                    <a:pt x="4442" y="45732"/>
                    <a:pt x="4084" y="45339"/>
                    <a:pt x="3620" y="45280"/>
                  </a:cubicBezTo>
                  <a:lnTo>
                    <a:pt x="3620" y="44815"/>
                  </a:lnTo>
                  <a:close/>
                  <a:moveTo>
                    <a:pt x="3370" y="44815"/>
                  </a:moveTo>
                  <a:lnTo>
                    <a:pt x="3370" y="45280"/>
                  </a:lnTo>
                  <a:cubicBezTo>
                    <a:pt x="2906" y="45339"/>
                    <a:pt x="2548" y="45744"/>
                    <a:pt x="2548" y="46220"/>
                  </a:cubicBezTo>
                  <a:cubicBezTo>
                    <a:pt x="2548" y="46744"/>
                    <a:pt x="2965" y="47173"/>
                    <a:pt x="3489" y="47173"/>
                  </a:cubicBezTo>
                  <a:cubicBezTo>
                    <a:pt x="3680" y="47173"/>
                    <a:pt x="3858" y="47113"/>
                    <a:pt x="4001" y="47030"/>
                  </a:cubicBezTo>
                  <a:lnTo>
                    <a:pt x="4299" y="47387"/>
                  </a:lnTo>
                  <a:cubicBezTo>
                    <a:pt x="4072" y="47542"/>
                    <a:pt x="3787" y="47637"/>
                    <a:pt x="3489" y="47637"/>
                  </a:cubicBezTo>
                  <a:cubicBezTo>
                    <a:pt x="2715" y="47637"/>
                    <a:pt x="2084" y="47006"/>
                    <a:pt x="2084" y="46220"/>
                  </a:cubicBezTo>
                  <a:cubicBezTo>
                    <a:pt x="2084" y="45482"/>
                    <a:pt x="2656" y="44875"/>
                    <a:pt x="3370" y="44815"/>
                  </a:cubicBezTo>
                  <a:close/>
                  <a:moveTo>
                    <a:pt x="3370" y="43029"/>
                  </a:moveTo>
                  <a:lnTo>
                    <a:pt x="3370" y="44565"/>
                  </a:lnTo>
                  <a:cubicBezTo>
                    <a:pt x="2513" y="44637"/>
                    <a:pt x="1834" y="45351"/>
                    <a:pt x="1834" y="46220"/>
                  </a:cubicBezTo>
                  <a:cubicBezTo>
                    <a:pt x="1834" y="47089"/>
                    <a:pt x="2584" y="47875"/>
                    <a:pt x="3489" y="47875"/>
                  </a:cubicBezTo>
                  <a:cubicBezTo>
                    <a:pt x="3846" y="47875"/>
                    <a:pt x="4180" y="47756"/>
                    <a:pt x="4453" y="47566"/>
                  </a:cubicBezTo>
                  <a:lnTo>
                    <a:pt x="5966" y="49399"/>
                  </a:lnTo>
                  <a:lnTo>
                    <a:pt x="5966" y="55745"/>
                  </a:lnTo>
                  <a:cubicBezTo>
                    <a:pt x="5668" y="55805"/>
                    <a:pt x="5454" y="56067"/>
                    <a:pt x="5454" y="56376"/>
                  </a:cubicBezTo>
                  <a:cubicBezTo>
                    <a:pt x="5454" y="56567"/>
                    <a:pt x="5525" y="56733"/>
                    <a:pt x="5656" y="56841"/>
                  </a:cubicBezTo>
                  <a:lnTo>
                    <a:pt x="3370" y="60531"/>
                  </a:lnTo>
                  <a:lnTo>
                    <a:pt x="3370" y="69842"/>
                  </a:lnTo>
                  <a:cubicBezTo>
                    <a:pt x="3239" y="69806"/>
                    <a:pt x="3096" y="69783"/>
                    <a:pt x="2941" y="69783"/>
                  </a:cubicBezTo>
                  <a:cubicBezTo>
                    <a:pt x="2703" y="69783"/>
                    <a:pt x="2465" y="69842"/>
                    <a:pt x="2251" y="69937"/>
                  </a:cubicBezTo>
                  <a:lnTo>
                    <a:pt x="251" y="66282"/>
                  </a:lnTo>
                  <a:lnTo>
                    <a:pt x="251" y="45482"/>
                  </a:lnTo>
                  <a:lnTo>
                    <a:pt x="3370" y="43029"/>
                  </a:lnTo>
                  <a:close/>
                  <a:moveTo>
                    <a:pt x="2941" y="70033"/>
                  </a:moveTo>
                  <a:cubicBezTo>
                    <a:pt x="3096" y="70033"/>
                    <a:pt x="3239" y="70056"/>
                    <a:pt x="3370" y="70092"/>
                  </a:cubicBezTo>
                  <a:lnTo>
                    <a:pt x="3370" y="70592"/>
                  </a:lnTo>
                  <a:cubicBezTo>
                    <a:pt x="3239" y="70533"/>
                    <a:pt x="3096" y="70497"/>
                    <a:pt x="2941" y="70497"/>
                  </a:cubicBezTo>
                  <a:cubicBezTo>
                    <a:pt x="2822" y="70497"/>
                    <a:pt x="2703" y="70521"/>
                    <a:pt x="2596" y="70557"/>
                  </a:cubicBezTo>
                  <a:lnTo>
                    <a:pt x="2370" y="70152"/>
                  </a:lnTo>
                  <a:cubicBezTo>
                    <a:pt x="2548" y="70080"/>
                    <a:pt x="2739" y="70033"/>
                    <a:pt x="2941" y="70033"/>
                  </a:cubicBezTo>
                  <a:close/>
                  <a:moveTo>
                    <a:pt x="3620" y="70199"/>
                  </a:moveTo>
                  <a:cubicBezTo>
                    <a:pt x="4061" y="70437"/>
                    <a:pt x="4358" y="70914"/>
                    <a:pt x="4358" y="71449"/>
                  </a:cubicBezTo>
                  <a:cubicBezTo>
                    <a:pt x="4358" y="71985"/>
                    <a:pt x="4061" y="72450"/>
                    <a:pt x="3620" y="72688"/>
                  </a:cubicBezTo>
                  <a:lnTo>
                    <a:pt x="3620" y="72116"/>
                  </a:lnTo>
                  <a:cubicBezTo>
                    <a:pt x="3787" y="71950"/>
                    <a:pt x="3894" y="71711"/>
                    <a:pt x="3894" y="71449"/>
                  </a:cubicBezTo>
                  <a:cubicBezTo>
                    <a:pt x="3894" y="71188"/>
                    <a:pt x="3787" y="70949"/>
                    <a:pt x="3620" y="70771"/>
                  </a:cubicBezTo>
                  <a:lnTo>
                    <a:pt x="3620" y="70199"/>
                  </a:lnTo>
                  <a:close/>
                  <a:moveTo>
                    <a:pt x="2156" y="70271"/>
                  </a:moveTo>
                  <a:lnTo>
                    <a:pt x="2382" y="70676"/>
                  </a:lnTo>
                  <a:cubicBezTo>
                    <a:pt x="2156" y="70854"/>
                    <a:pt x="2001" y="71128"/>
                    <a:pt x="2001" y="71449"/>
                  </a:cubicBezTo>
                  <a:cubicBezTo>
                    <a:pt x="2001" y="71926"/>
                    <a:pt x="2358" y="72331"/>
                    <a:pt x="2822" y="72390"/>
                  </a:cubicBezTo>
                  <a:lnTo>
                    <a:pt x="2822" y="72854"/>
                  </a:lnTo>
                  <a:cubicBezTo>
                    <a:pt x="2098" y="72783"/>
                    <a:pt x="1539" y="72191"/>
                    <a:pt x="1536" y="71444"/>
                  </a:cubicBezTo>
                  <a:lnTo>
                    <a:pt x="1536" y="71444"/>
                  </a:lnTo>
                  <a:cubicBezTo>
                    <a:pt x="1538" y="70958"/>
                    <a:pt x="1788" y="70520"/>
                    <a:pt x="2156" y="70271"/>
                  </a:cubicBezTo>
                  <a:close/>
                  <a:moveTo>
                    <a:pt x="3370" y="72295"/>
                  </a:moveTo>
                  <a:lnTo>
                    <a:pt x="3370" y="72795"/>
                  </a:lnTo>
                  <a:cubicBezTo>
                    <a:pt x="3275" y="72819"/>
                    <a:pt x="3168" y="72842"/>
                    <a:pt x="3072" y="72854"/>
                  </a:cubicBezTo>
                  <a:lnTo>
                    <a:pt x="3072" y="72390"/>
                  </a:lnTo>
                  <a:cubicBezTo>
                    <a:pt x="3179" y="72366"/>
                    <a:pt x="3275" y="72342"/>
                    <a:pt x="3370" y="72295"/>
                  </a:cubicBezTo>
                  <a:close/>
                  <a:moveTo>
                    <a:pt x="2429" y="0"/>
                  </a:moveTo>
                  <a:cubicBezTo>
                    <a:pt x="1905" y="0"/>
                    <a:pt x="1477" y="417"/>
                    <a:pt x="1477" y="941"/>
                  </a:cubicBezTo>
                  <a:cubicBezTo>
                    <a:pt x="1477" y="1429"/>
                    <a:pt x="1846" y="1822"/>
                    <a:pt x="2310" y="1881"/>
                  </a:cubicBezTo>
                  <a:lnTo>
                    <a:pt x="2310" y="18169"/>
                  </a:lnTo>
                  <a:lnTo>
                    <a:pt x="3370" y="19157"/>
                  </a:lnTo>
                  <a:lnTo>
                    <a:pt x="3370" y="28599"/>
                  </a:lnTo>
                  <a:lnTo>
                    <a:pt x="2286" y="28599"/>
                  </a:lnTo>
                  <a:lnTo>
                    <a:pt x="2286" y="31016"/>
                  </a:lnTo>
                  <a:lnTo>
                    <a:pt x="3370" y="31016"/>
                  </a:lnTo>
                  <a:lnTo>
                    <a:pt x="3370" y="31837"/>
                  </a:lnTo>
                  <a:lnTo>
                    <a:pt x="2286" y="31837"/>
                  </a:lnTo>
                  <a:lnTo>
                    <a:pt x="2286" y="34266"/>
                  </a:lnTo>
                  <a:lnTo>
                    <a:pt x="3370" y="34266"/>
                  </a:lnTo>
                  <a:lnTo>
                    <a:pt x="3370" y="35088"/>
                  </a:lnTo>
                  <a:lnTo>
                    <a:pt x="2286" y="35088"/>
                  </a:lnTo>
                  <a:lnTo>
                    <a:pt x="2286" y="37505"/>
                  </a:lnTo>
                  <a:lnTo>
                    <a:pt x="3370" y="37505"/>
                  </a:lnTo>
                  <a:lnTo>
                    <a:pt x="3370" y="38326"/>
                  </a:lnTo>
                  <a:lnTo>
                    <a:pt x="2286" y="38326"/>
                  </a:lnTo>
                  <a:lnTo>
                    <a:pt x="2286" y="40755"/>
                  </a:lnTo>
                  <a:lnTo>
                    <a:pt x="3370" y="40755"/>
                  </a:lnTo>
                  <a:lnTo>
                    <a:pt x="3370" y="42720"/>
                  </a:lnTo>
                  <a:lnTo>
                    <a:pt x="48" y="45327"/>
                  </a:lnTo>
                  <a:lnTo>
                    <a:pt x="0" y="45363"/>
                  </a:lnTo>
                  <a:lnTo>
                    <a:pt x="0" y="66354"/>
                  </a:lnTo>
                  <a:lnTo>
                    <a:pt x="2048" y="70056"/>
                  </a:lnTo>
                  <a:cubicBezTo>
                    <a:pt x="1584" y="70354"/>
                    <a:pt x="1286" y="70866"/>
                    <a:pt x="1286" y="71449"/>
                  </a:cubicBezTo>
                  <a:cubicBezTo>
                    <a:pt x="1286" y="72319"/>
                    <a:pt x="1965" y="73033"/>
                    <a:pt x="2822" y="73104"/>
                  </a:cubicBezTo>
                  <a:lnTo>
                    <a:pt x="2822" y="88904"/>
                  </a:lnTo>
                  <a:lnTo>
                    <a:pt x="3072" y="88904"/>
                  </a:lnTo>
                  <a:lnTo>
                    <a:pt x="3072" y="73104"/>
                  </a:lnTo>
                  <a:cubicBezTo>
                    <a:pt x="3168" y="73093"/>
                    <a:pt x="3275" y="73081"/>
                    <a:pt x="3370" y="73045"/>
                  </a:cubicBezTo>
                  <a:lnTo>
                    <a:pt x="3370" y="88892"/>
                  </a:lnTo>
                  <a:lnTo>
                    <a:pt x="3620" y="88892"/>
                  </a:lnTo>
                  <a:lnTo>
                    <a:pt x="3620" y="72962"/>
                  </a:lnTo>
                  <a:cubicBezTo>
                    <a:pt x="4191" y="72712"/>
                    <a:pt x="4608" y="72128"/>
                    <a:pt x="4608" y="71449"/>
                  </a:cubicBezTo>
                  <a:cubicBezTo>
                    <a:pt x="4608" y="70771"/>
                    <a:pt x="4191" y="70199"/>
                    <a:pt x="3620" y="69937"/>
                  </a:cubicBezTo>
                  <a:lnTo>
                    <a:pt x="3620" y="60603"/>
                  </a:lnTo>
                  <a:lnTo>
                    <a:pt x="5858" y="56983"/>
                  </a:lnTo>
                  <a:cubicBezTo>
                    <a:pt x="5930" y="57007"/>
                    <a:pt x="6013" y="57019"/>
                    <a:pt x="6096" y="57019"/>
                  </a:cubicBezTo>
                  <a:cubicBezTo>
                    <a:pt x="6442" y="57019"/>
                    <a:pt x="6739" y="56733"/>
                    <a:pt x="6739" y="56376"/>
                  </a:cubicBezTo>
                  <a:cubicBezTo>
                    <a:pt x="6739" y="56067"/>
                    <a:pt x="6513" y="55805"/>
                    <a:pt x="6216" y="55757"/>
                  </a:cubicBezTo>
                  <a:lnTo>
                    <a:pt x="6216" y="55745"/>
                  </a:lnTo>
                  <a:lnTo>
                    <a:pt x="6216" y="49316"/>
                  </a:lnTo>
                  <a:lnTo>
                    <a:pt x="4644" y="47423"/>
                  </a:lnTo>
                  <a:cubicBezTo>
                    <a:pt x="4953" y="47113"/>
                    <a:pt x="5156" y="46696"/>
                    <a:pt x="5156" y="46220"/>
                  </a:cubicBezTo>
                  <a:cubicBezTo>
                    <a:pt x="5156" y="45351"/>
                    <a:pt x="4477" y="44637"/>
                    <a:pt x="3620" y="44577"/>
                  </a:cubicBezTo>
                  <a:lnTo>
                    <a:pt x="3620" y="42839"/>
                  </a:lnTo>
                  <a:lnTo>
                    <a:pt x="9180" y="38469"/>
                  </a:lnTo>
                  <a:lnTo>
                    <a:pt x="9216" y="38434"/>
                  </a:lnTo>
                  <a:lnTo>
                    <a:pt x="9216" y="24646"/>
                  </a:lnTo>
                  <a:cubicBezTo>
                    <a:pt x="9514" y="24598"/>
                    <a:pt x="9740" y="24337"/>
                    <a:pt x="9740" y="24027"/>
                  </a:cubicBezTo>
                  <a:cubicBezTo>
                    <a:pt x="9740" y="23670"/>
                    <a:pt x="9454" y="23384"/>
                    <a:pt x="9097" y="23384"/>
                  </a:cubicBezTo>
                  <a:cubicBezTo>
                    <a:pt x="8894" y="23384"/>
                    <a:pt x="8704" y="23479"/>
                    <a:pt x="8585" y="23634"/>
                  </a:cubicBezTo>
                  <a:lnTo>
                    <a:pt x="3620" y="19050"/>
                  </a:lnTo>
                  <a:lnTo>
                    <a:pt x="3620" y="8013"/>
                  </a:lnTo>
                  <a:lnTo>
                    <a:pt x="3370" y="8013"/>
                  </a:lnTo>
                  <a:lnTo>
                    <a:pt x="3370" y="18824"/>
                  </a:lnTo>
                  <a:lnTo>
                    <a:pt x="2548" y="18062"/>
                  </a:lnTo>
                  <a:lnTo>
                    <a:pt x="2548" y="1881"/>
                  </a:lnTo>
                  <a:cubicBezTo>
                    <a:pt x="3025" y="1822"/>
                    <a:pt x="3382" y="1429"/>
                    <a:pt x="3382" y="941"/>
                  </a:cubicBezTo>
                  <a:cubicBezTo>
                    <a:pt x="3382" y="417"/>
                    <a:pt x="295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2"/>
            </a:gs>
            <a:gs pos="7000">
              <a:schemeClr val="accent1"/>
            </a:gs>
            <a:gs pos="15000">
              <a:schemeClr val="accent3"/>
            </a:gs>
            <a:gs pos="28000">
              <a:schemeClr val="dk2"/>
            </a:gs>
            <a:gs pos="37000">
              <a:schemeClr val="lt2"/>
            </a:gs>
            <a:gs pos="58000">
              <a:schemeClr val="dk1"/>
            </a:gs>
            <a:gs pos="100000">
              <a:schemeClr val="dk1"/>
            </a:gs>
          </a:gsLst>
          <a:path path="circle">
            <a:fillToRect r="100000" b="100000"/>
          </a:path>
          <a:tileRect l="-100000" t="-100000"/>
        </a:gradFill>
        <a:effectLst/>
      </p:bgPr>
    </p:bg>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a:xfrm>
            <a:off x="1929150" y="1392900"/>
            <a:ext cx="5285700" cy="2357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287" name="Google Shape;287;p8"/>
          <p:cNvGrpSpPr/>
          <p:nvPr/>
        </p:nvGrpSpPr>
        <p:grpSpPr>
          <a:xfrm>
            <a:off x="6663313" y="115463"/>
            <a:ext cx="2480675" cy="848050"/>
            <a:chOff x="6695138" y="4153988"/>
            <a:chExt cx="2480675" cy="848050"/>
          </a:xfrm>
        </p:grpSpPr>
        <p:sp>
          <p:nvSpPr>
            <p:cNvPr id="288" name="Google Shape;288;p8"/>
            <p:cNvSpPr/>
            <p:nvPr/>
          </p:nvSpPr>
          <p:spPr>
            <a:xfrm rot="-5400000">
              <a:off x="7658063"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5400000">
              <a:off x="7694663" y="47100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5400000">
              <a:off x="7768038"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5400000">
              <a:off x="7731425" y="47098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5400000">
              <a:off x="7549550" y="4711650"/>
              <a:ext cx="6275" cy="14900"/>
            </a:xfrm>
            <a:custGeom>
              <a:avLst/>
              <a:gdLst/>
              <a:ahLst/>
              <a:cxnLst/>
              <a:rect l="l" t="t" r="r" b="b"/>
              <a:pathLst>
                <a:path w="251" h="596" extrusionOk="0">
                  <a:moveTo>
                    <a:pt x="1" y="1"/>
                  </a:moveTo>
                  <a:lnTo>
                    <a:pt x="1" y="596"/>
                  </a:lnTo>
                  <a:lnTo>
                    <a:pt x="251" y="596"/>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5400000">
              <a:off x="8833200" y="4617425"/>
              <a:ext cx="6275" cy="18200"/>
            </a:xfrm>
            <a:custGeom>
              <a:avLst/>
              <a:gdLst/>
              <a:ahLst/>
              <a:cxnLst/>
              <a:rect l="l" t="t" r="r" b="b"/>
              <a:pathLst>
                <a:path w="251" h="728"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5400000">
              <a:off x="7804800" y="4710000"/>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5400000">
              <a:off x="7584538"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5400000">
              <a:off x="8098438"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5400000">
              <a:off x="8061675" y="4710000"/>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5400000">
              <a:off x="8024913"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5400000">
              <a:off x="8171813"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5400000">
              <a:off x="7988313" y="47098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5400000">
              <a:off x="7878163"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5400000">
              <a:off x="7841563" y="47098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5400000">
              <a:off x="7914938"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5400000">
              <a:off x="8135038"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5400000">
              <a:off x="7621288"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5400000">
              <a:off x="8539563" y="4617288"/>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5400000">
              <a:off x="8796438" y="4617288"/>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5400000">
              <a:off x="8576175"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5400000">
              <a:off x="8649688"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5400000">
              <a:off x="8502950"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5400000">
              <a:off x="8759825"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5400000">
              <a:off x="8723063" y="4617438"/>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5400000">
              <a:off x="8686313"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5400000">
              <a:off x="8466188" y="4617438"/>
              <a:ext cx="6275" cy="18175"/>
            </a:xfrm>
            <a:custGeom>
              <a:avLst/>
              <a:gdLst/>
              <a:ahLst/>
              <a:cxnLst/>
              <a:rect l="l" t="t" r="r" b="b"/>
              <a:pathLst>
                <a:path w="251" h="727" extrusionOk="0">
                  <a:moveTo>
                    <a:pt x="0" y="0"/>
                  </a:moveTo>
                  <a:lnTo>
                    <a:pt x="0"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5400000">
              <a:off x="8392813"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5400000">
              <a:off x="8943338" y="4617438"/>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5400000">
              <a:off x="8429438"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5400000">
              <a:off x="8279550" y="4621600"/>
              <a:ext cx="13725" cy="17300"/>
            </a:xfrm>
            <a:custGeom>
              <a:avLst/>
              <a:gdLst/>
              <a:ahLst/>
              <a:cxnLst/>
              <a:rect l="l" t="t" r="r" b="b"/>
              <a:pathLst>
                <a:path w="549" h="692" extrusionOk="0">
                  <a:moveTo>
                    <a:pt x="179" y="1"/>
                  </a:moveTo>
                  <a:lnTo>
                    <a:pt x="1" y="168"/>
                  </a:lnTo>
                  <a:lnTo>
                    <a:pt x="298" y="489"/>
                  </a:lnTo>
                  <a:lnTo>
                    <a:pt x="298" y="691"/>
                  </a:lnTo>
                  <a:lnTo>
                    <a:pt x="549" y="691"/>
                  </a:lnTo>
                  <a:lnTo>
                    <a:pt x="549" y="394"/>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5400000">
              <a:off x="8979938" y="4617438"/>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5400000">
              <a:off x="8869963"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5400000">
              <a:off x="8224038" y="4669363"/>
              <a:ext cx="16700" cy="17600"/>
            </a:xfrm>
            <a:custGeom>
              <a:avLst/>
              <a:gdLst/>
              <a:ahLst/>
              <a:cxnLst/>
              <a:rect l="l" t="t" r="r" b="b"/>
              <a:pathLst>
                <a:path w="668" h="704" extrusionOk="0">
                  <a:moveTo>
                    <a:pt x="179" y="1"/>
                  </a:moveTo>
                  <a:lnTo>
                    <a:pt x="0" y="168"/>
                  </a:lnTo>
                  <a:lnTo>
                    <a:pt x="489" y="703"/>
                  </a:lnTo>
                  <a:lnTo>
                    <a:pt x="667" y="549"/>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5400000">
              <a:off x="8906563"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8356063" y="4617438"/>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a:off x="8250975" y="4644525"/>
              <a:ext cx="17000" cy="17575"/>
            </a:xfrm>
            <a:custGeom>
              <a:avLst/>
              <a:gdLst/>
              <a:ahLst/>
              <a:cxnLst/>
              <a:rect l="l" t="t" r="r" b="b"/>
              <a:pathLst>
                <a:path w="680" h="703" extrusionOk="0">
                  <a:moveTo>
                    <a:pt x="179" y="0"/>
                  </a:moveTo>
                  <a:lnTo>
                    <a:pt x="1" y="167"/>
                  </a:lnTo>
                  <a:lnTo>
                    <a:pt x="489" y="703"/>
                  </a:lnTo>
                  <a:lnTo>
                    <a:pt x="679" y="536"/>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a:off x="8319288"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5400000">
              <a:off x="8273588" y="4099813"/>
              <a:ext cx="214950" cy="1589500"/>
            </a:xfrm>
            <a:custGeom>
              <a:avLst/>
              <a:gdLst/>
              <a:ahLst/>
              <a:cxnLst/>
              <a:rect l="l" t="t" r="r" b="b"/>
              <a:pathLst>
                <a:path w="8598" h="63580" extrusionOk="0">
                  <a:moveTo>
                    <a:pt x="2644" y="23123"/>
                  </a:moveTo>
                  <a:cubicBezTo>
                    <a:pt x="2989" y="23123"/>
                    <a:pt x="3299" y="23242"/>
                    <a:pt x="3537" y="23444"/>
                  </a:cubicBezTo>
                  <a:lnTo>
                    <a:pt x="3215" y="23777"/>
                  </a:lnTo>
                  <a:cubicBezTo>
                    <a:pt x="3061" y="23658"/>
                    <a:pt x="2858" y="23587"/>
                    <a:pt x="2644" y="23587"/>
                  </a:cubicBezTo>
                  <a:cubicBezTo>
                    <a:pt x="2120" y="23587"/>
                    <a:pt x="1691" y="24004"/>
                    <a:pt x="1691" y="24528"/>
                  </a:cubicBezTo>
                  <a:cubicBezTo>
                    <a:pt x="1691" y="25016"/>
                    <a:pt x="2061" y="25409"/>
                    <a:pt x="2525" y="25468"/>
                  </a:cubicBezTo>
                  <a:lnTo>
                    <a:pt x="2525" y="25933"/>
                  </a:lnTo>
                  <a:cubicBezTo>
                    <a:pt x="1799" y="25873"/>
                    <a:pt x="1227" y="25266"/>
                    <a:pt x="1227" y="24528"/>
                  </a:cubicBezTo>
                  <a:cubicBezTo>
                    <a:pt x="1227" y="23754"/>
                    <a:pt x="1870" y="23123"/>
                    <a:pt x="2644" y="23123"/>
                  </a:cubicBezTo>
                  <a:close/>
                  <a:moveTo>
                    <a:pt x="3716" y="23611"/>
                  </a:moveTo>
                  <a:cubicBezTo>
                    <a:pt x="3930" y="23861"/>
                    <a:pt x="4061" y="24182"/>
                    <a:pt x="4061" y="24528"/>
                  </a:cubicBezTo>
                  <a:cubicBezTo>
                    <a:pt x="4061" y="25266"/>
                    <a:pt x="3489" y="25873"/>
                    <a:pt x="2763" y="25933"/>
                  </a:cubicBezTo>
                  <a:lnTo>
                    <a:pt x="2763" y="25468"/>
                  </a:lnTo>
                  <a:cubicBezTo>
                    <a:pt x="3227" y="25409"/>
                    <a:pt x="3596" y="25016"/>
                    <a:pt x="3596" y="24528"/>
                  </a:cubicBezTo>
                  <a:cubicBezTo>
                    <a:pt x="3596" y="24313"/>
                    <a:pt x="3513" y="24111"/>
                    <a:pt x="3394" y="23944"/>
                  </a:cubicBezTo>
                  <a:lnTo>
                    <a:pt x="3716" y="23611"/>
                  </a:lnTo>
                  <a:close/>
                  <a:moveTo>
                    <a:pt x="4620" y="47959"/>
                  </a:moveTo>
                  <a:lnTo>
                    <a:pt x="4978" y="48316"/>
                  </a:lnTo>
                  <a:cubicBezTo>
                    <a:pt x="4942" y="48423"/>
                    <a:pt x="4918" y="48519"/>
                    <a:pt x="4918" y="48638"/>
                  </a:cubicBezTo>
                  <a:cubicBezTo>
                    <a:pt x="4918" y="49078"/>
                    <a:pt x="5216" y="49447"/>
                    <a:pt x="5632" y="49554"/>
                  </a:cubicBezTo>
                  <a:lnTo>
                    <a:pt x="5632" y="50031"/>
                  </a:lnTo>
                  <a:cubicBezTo>
                    <a:pt x="4966" y="49912"/>
                    <a:pt x="4454" y="49340"/>
                    <a:pt x="4454" y="48638"/>
                  </a:cubicBezTo>
                  <a:cubicBezTo>
                    <a:pt x="4454" y="48388"/>
                    <a:pt x="4513" y="48161"/>
                    <a:pt x="4620" y="47959"/>
                  </a:cubicBezTo>
                  <a:close/>
                  <a:moveTo>
                    <a:pt x="5871" y="47221"/>
                  </a:moveTo>
                  <a:cubicBezTo>
                    <a:pt x="6644" y="47221"/>
                    <a:pt x="7275" y="47864"/>
                    <a:pt x="7275" y="48638"/>
                  </a:cubicBezTo>
                  <a:cubicBezTo>
                    <a:pt x="7275" y="49412"/>
                    <a:pt x="6644" y="50043"/>
                    <a:pt x="5871" y="50055"/>
                  </a:cubicBezTo>
                  <a:lnTo>
                    <a:pt x="5871" y="49590"/>
                  </a:lnTo>
                  <a:cubicBezTo>
                    <a:pt x="6394" y="49578"/>
                    <a:pt x="6811" y="49162"/>
                    <a:pt x="6811" y="48638"/>
                  </a:cubicBezTo>
                  <a:cubicBezTo>
                    <a:pt x="6811" y="48114"/>
                    <a:pt x="6394" y="47685"/>
                    <a:pt x="5871" y="47685"/>
                  </a:cubicBezTo>
                  <a:cubicBezTo>
                    <a:pt x="5549" y="47685"/>
                    <a:pt x="5263" y="47852"/>
                    <a:pt x="5097" y="48090"/>
                  </a:cubicBezTo>
                  <a:lnTo>
                    <a:pt x="4763" y="47757"/>
                  </a:lnTo>
                  <a:cubicBezTo>
                    <a:pt x="5025" y="47435"/>
                    <a:pt x="5418" y="47221"/>
                    <a:pt x="5871" y="47221"/>
                  </a:cubicBezTo>
                  <a:close/>
                  <a:moveTo>
                    <a:pt x="6311" y="1"/>
                  </a:moveTo>
                  <a:cubicBezTo>
                    <a:pt x="5787" y="1"/>
                    <a:pt x="5370" y="417"/>
                    <a:pt x="5370" y="941"/>
                  </a:cubicBezTo>
                  <a:cubicBezTo>
                    <a:pt x="5370" y="1382"/>
                    <a:pt x="5668" y="1751"/>
                    <a:pt x="6073" y="1858"/>
                  </a:cubicBezTo>
                  <a:lnTo>
                    <a:pt x="6073" y="20860"/>
                  </a:lnTo>
                  <a:lnTo>
                    <a:pt x="3716" y="23266"/>
                  </a:lnTo>
                  <a:cubicBezTo>
                    <a:pt x="3430" y="23015"/>
                    <a:pt x="3049" y="22873"/>
                    <a:pt x="2644" y="22873"/>
                  </a:cubicBezTo>
                  <a:cubicBezTo>
                    <a:pt x="1918" y="22873"/>
                    <a:pt x="1287" y="23349"/>
                    <a:pt x="1072" y="24016"/>
                  </a:cubicBezTo>
                  <a:lnTo>
                    <a:pt x="1072" y="15586"/>
                  </a:lnTo>
                  <a:cubicBezTo>
                    <a:pt x="1537" y="15526"/>
                    <a:pt x="1894" y="15134"/>
                    <a:pt x="1894" y="14645"/>
                  </a:cubicBezTo>
                  <a:cubicBezTo>
                    <a:pt x="1894" y="14122"/>
                    <a:pt x="1477" y="13693"/>
                    <a:pt x="953" y="13693"/>
                  </a:cubicBezTo>
                  <a:cubicBezTo>
                    <a:pt x="429" y="13693"/>
                    <a:pt x="1" y="14122"/>
                    <a:pt x="1" y="14645"/>
                  </a:cubicBezTo>
                  <a:cubicBezTo>
                    <a:pt x="1" y="15134"/>
                    <a:pt x="358" y="15526"/>
                    <a:pt x="834" y="15586"/>
                  </a:cubicBezTo>
                  <a:lnTo>
                    <a:pt x="834" y="43399"/>
                  </a:lnTo>
                  <a:cubicBezTo>
                    <a:pt x="537" y="43458"/>
                    <a:pt x="310" y="43720"/>
                    <a:pt x="310" y="44030"/>
                  </a:cubicBezTo>
                  <a:cubicBezTo>
                    <a:pt x="310" y="44387"/>
                    <a:pt x="596" y="44673"/>
                    <a:pt x="953" y="44673"/>
                  </a:cubicBezTo>
                  <a:cubicBezTo>
                    <a:pt x="1084" y="44673"/>
                    <a:pt x="1203" y="44637"/>
                    <a:pt x="1299" y="44566"/>
                  </a:cubicBezTo>
                  <a:lnTo>
                    <a:pt x="4454" y="47780"/>
                  </a:lnTo>
                  <a:cubicBezTo>
                    <a:pt x="4299" y="48030"/>
                    <a:pt x="4216" y="48328"/>
                    <a:pt x="4216" y="48638"/>
                  </a:cubicBezTo>
                  <a:cubicBezTo>
                    <a:pt x="4216" y="49471"/>
                    <a:pt x="4835" y="50162"/>
                    <a:pt x="5632" y="50269"/>
                  </a:cubicBezTo>
                  <a:lnTo>
                    <a:pt x="5632" y="63556"/>
                  </a:lnTo>
                  <a:lnTo>
                    <a:pt x="5871" y="63556"/>
                  </a:lnTo>
                  <a:lnTo>
                    <a:pt x="5871" y="50293"/>
                  </a:lnTo>
                  <a:cubicBezTo>
                    <a:pt x="6787" y="50293"/>
                    <a:pt x="7526" y="49543"/>
                    <a:pt x="7526" y="48638"/>
                  </a:cubicBezTo>
                  <a:cubicBezTo>
                    <a:pt x="7526" y="47721"/>
                    <a:pt x="6775" y="46983"/>
                    <a:pt x="5871" y="46983"/>
                  </a:cubicBezTo>
                  <a:cubicBezTo>
                    <a:pt x="5359" y="46983"/>
                    <a:pt x="4894" y="47209"/>
                    <a:pt x="4597" y="47578"/>
                  </a:cubicBezTo>
                  <a:lnTo>
                    <a:pt x="1477" y="44399"/>
                  </a:lnTo>
                  <a:cubicBezTo>
                    <a:pt x="1549" y="44292"/>
                    <a:pt x="1596" y="44173"/>
                    <a:pt x="1596" y="44030"/>
                  </a:cubicBezTo>
                  <a:cubicBezTo>
                    <a:pt x="1596" y="43720"/>
                    <a:pt x="1370" y="43458"/>
                    <a:pt x="1072" y="43399"/>
                  </a:cubicBezTo>
                  <a:lnTo>
                    <a:pt x="1072" y="25040"/>
                  </a:lnTo>
                  <a:cubicBezTo>
                    <a:pt x="1275" y="25671"/>
                    <a:pt x="1846" y="26123"/>
                    <a:pt x="2525" y="26171"/>
                  </a:cubicBezTo>
                  <a:lnTo>
                    <a:pt x="2525" y="34957"/>
                  </a:lnTo>
                  <a:lnTo>
                    <a:pt x="7537" y="44220"/>
                  </a:lnTo>
                  <a:cubicBezTo>
                    <a:pt x="7406" y="44340"/>
                    <a:pt x="7311" y="44506"/>
                    <a:pt x="7311" y="44697"/>
                  </a:cubicBezTo>
                  <a:cubicBezTo>
                    <a:pt x="7311" y="45054"/>
                    <a:pt x="7609" y="45340"/>
                    <a:pt x="7954" y="45340"/>
                  </a:cubicBezTo>
                  <a:lnTo>
                    <a:pt x="7954" y="63580"/>
                  </a:lnTo>
                  <a:lnTo>
                    <a:pt x="8204" y="63580"/>
                  </a:lnTo>
                  <a:lnTo>
                    <a:pt x="8204" y="45292"/>
                  </a:lnTo>
                  <a:cubicBezTo>
                    <a:pt x="8430" y="45197"/>
                    <a:pt x="8597" y="44971"/>
                    <a:pt x="8597" y="44697"/>
                  </a:cubicBezTo>
                  <a:cubicBezTo>
                    <a:pt x="8597" y="44340"/>
                    <a:pt x="8311" y="44054"/>
                    <a:pt x="7954" y="44054"/>
                  </a:cubicBezTo>
                  <a:lnTo>
                    <a:pt x="7966" y="44066"/>
                  </a:lnTo>
                  <a:cubicBezTo>
                    <a:pt x="7883" y="44066"/>
                    <a:pt x="7811" y="44078"/>
                    <a:pt x="7740" y="44101"/>
                  </a:cubicBezTo>
                  <a:lnTo>
                    <a:pt x="2763" y="34910"/>
                  </a:lnTo>
                  <a:lnTo>
                    <a:pt x="2763" y="26183"/>
                  </a:lnTo>
                  <a:cubicBezTo>
                    <a:pt x="3620" y="26123"/>
                    <a:pt x="4299" y="25409"/>
                    <a:pt x="4299" y="24528"/>
                  </a:cubicBezTo>
                  <a:cubicBezTo>
                    <a:pt x="4299" y="24111"/>
                    <a:pt x="4144" y="23730"/>
                    <a:pt x="3894" y="23444"/>
                  </a:cubicBezTo>
                  <a:lnTo>
                    <a:pt x="6275" y="21003"/>
                  </a:lnTo>
                  <a:lnTo>
                    <a:pt x="6311" y="20968"/>
                  </a:lnTo>
                  <a:lnTo>
                    <a:pt x="6311" y="8502"/>
                  </a:lnTo>
                  <a:lnTo>
                    <a:pt x="6716" y="9026"/>
                  </a:lnTo>
                  <a:lnTo>
                    <a:pt x="6918" y="8883"/>
                  </a:lnTo>
                  <a:lnTo>
                    <a:pt x="6466" y="8299"/>
                  </a:lnTo>
                  <a:lnTo>
                    <a:pt x="6311" y="8407"/>
                  </a:lnTo>
                  <a:lnTo>
                    <a:pt x="6311" y="1894"/>
                  </a:lnTo>
                  <a:cubicBezTo>
                    <a:pt x="6835" y="1894"/>
                    <a:pt x="7264" y="1465"/>
                    <a:pt x="7264" y="941"/>
                  </a:cubicBezTo>
                  <a:cubicBezTo>
                    <a:pt x="7264" y="429"/>
                    <a:pt x="6835"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5400000">
              <a:off x="7823700" y="4806000"/>
              <a:ext cx="16100" cy="18175"/>
            </a:xfrm>
            <a:custGeom>
              <a:avLst/>
              <a:gdLst/>
              <a:ahLst/>
              <a:cxnLst/>
              <a:rect l="l" t="t" r="r" b="b"/>
              <a:pathLst>
                <a:path w="644" h="727" extrusionOk="0">
                  <a:moveTo>
                    <a:pt x="203" y="0"/>
                  </a:moveTo>
                  <a:lnTo>
                    <a:pt x="0" y="143"/>
                  </a:lnTo>
                  <a:lnTo>
                    <a:pt x="453" y="727"/>
                  </a:lnTo>
                  <a:lnTo>
                    <a:pt x="643" y="584"/>
                  </a:lnTo>
                  <a:lnTo>
                    <a:pt x="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a:off x="7911500" y="4738725"/>
              <a:ext cx="16100" cy="18175"/>
            </a:xfrm>
            <a:custGeom>
              <a:avLst/>
              <a:gdLst/>
              <a:ahLst/>
              <a:cxnLst/>
              <a:rect l="l" t="t" r="r" b="b"/>
              <a:pathLst>
                <a:path w="644" h="727" extrusionOk="0">
                  <a:moveTo>
                    <a:pt x="191" y="1"/>
                  </a:moveTo>
                  <a:lnTo>
                    <a:pt x="0" y="144"/>
                  </a:lnTo>
                  <a:lnTo>
                    <a:pt x="453" y="727"/>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a:off x="7942913" y="4712388"/>
              <a:ext cx="17575" cy="24725"/>
            </a:xfrm>
            <a:custGeom>
              <a:avLst/>
              <a:gdLst/>
              <a:ahLst/>
              <a:cxnLst/>
              <a:rect l="l" t="t" r="r" b="b"/>
              <a:pathLst>
                <a:path w="703" h="989" extrusionOk="0">
                  <a:moveTo>
                    <a:pt x="191" y="1"/>
                  </a:moveTo>
                  <a:lnTo>
                    <a:pt x="0" y="143"/>
                  </a:lnTo>
                  <a:lnTo>
                    <a:pt x="441" y="727"/>
                  </a:lnTo>
                  <a:lnTo>
                    <a:pt x="453" y="727"/>
                  </a:lnTo>
                  <a:lnTo>
                    <a:pt x="453" y="989"/>
                  </a:lnTo>
                  <a:lnTo>
                    <a:pt x="703" y="989"/>
                  </a:lnTo>
                  <a:lnTo>
                    <a:pt x="703" y="251"/>
                  </a:lnTo>
                  <a:lnTo>
                    <a:pt x="453" y="251"/>
                  </a:lnTo>
                  <a:lnTo>
                    <a:pt x="453" y="34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5400000">
              <a:off x="8202613"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5400000">
              <a:off x="8732750" y="4677400"/>
              <a:ext cx="10425" cy="18500"/>
            </a:xfrm>
            <a:custGeom>
              <a:avLst/>
              <a:gdLst/>
              <a:ahLst/>
              <a:cxnLst/>
              <a:rect l="l" t="t" r="r" b="b"/>
              <a:pathLst>
                <a:path w="417" h="740" extrusionOk="0">
                  <a:moveTo>
                    <a:pt x="202" y="1"/>
                  </a:moveTo>
                  <a:lnTo>
                    <a:pt x="0" y="382"/>
                  </a:lnTo>
                  <a:lnTo>
                    <a:pt x="0" y="739"/>
                  </a:lnTo>
                  <a:lnTo>
                    <a:pt x="238" y="739"/>
                  </a:lnTo>
                  <a:lnTo>
                    <a:pt x="238" y="441"/>
                  </a:lnTo>
                  <a:lnTo>
                    <a:pt x="417" y="120"/>
                  </a:lnTo>
                  <a:lnTo>
                    <a:pt x="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5400000">
              <a:off x="7882188" y="4760888"/>
              <a:ext cx="16100" cy="18500"/>
            </a:xfrm>
            <a:custGeom>
              <a:avLst/>
              <a:gdLst/>
              <a:ahLst/>
              <a:cxnLst/>
              <a:rect l="l" t="t" r="r" b="b"/>
              <a:pathLst>
                <a:path w="644" h="740"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5400000">
              <a:off x="8057213" y="4626963"/>
              <a:ext cx="16075" cy="18475"/>
            </a:xfrm>
            <a:custGeom>
              <a:avLst/>
              <a:gdLst/>
              <a:ahLst/>
              <a:cxnLst/>
              <a:rect l="l" t="t" r="r" b="b"/>
              <a:pathLst>
                <a:path w="643" h="739"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5400000">
              <a:off x="8698663" y="4661488"/>
              <a:ext cx="14325" cy="19075"/>
            </a:xfrm>
            <a:custGeom>
              <a:avLst/>
              <a:gdLst/>
              <a:ahLst/>
              <a:cxnLst/>
              <a:rect l="l" t="t" r="r" b="b"/>
              <a:pathLst>
                <a:path w="573"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5400000">
              <a:off x="8634675" y="4625775"/>
              <a:ext cx="14300" cy="19075"/>
            </a:xfrm>
            <a:custGeom>
              <a:avLst/>
              <a:gdLst/>
              <a:ahLst/>
              <a:cxnLst/>
              <a:rect l="l" t="t" r="r" b="b"/>
              <a:pathLst>
                <a:path w="572"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5400000">
              <a:off x="7969100" y="4694225"/>
              <a:ext cx="16100" cy="18475"/>
            </a:xfrm>
            <a:custGeom>
              <a:avLst/>
              <a:gdLst/>
              <a:ahLst/>
              <a:cxnLst/>
              <a:rect l="l" t="t" r="r" b="b"/>
              <a:pathLst>
                <a:path w="644" h="739" extrusionOk="0">
                  <a:moveTo>
                    <a:pt x="191" y="1"/>
                  </a:moveTo>
                  <a:lnTo>
                    <a:pt x="0" y="155"/>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5400000">
              <a:off x="8666825" y="4643625"/>
              <a:ext cx="14300" cy="19075"/>
            </a:xfrm>
            <a:custGeom>
              <a:avLst/>
              <a:gdLst/>
              <a:ahLst/>
              <a:cxnLst/>
              <a:rect l="l" t="t" r="r" b="b"/>
              <a:pathLst>
                <a:path w="572" h="763" extrusionOk="0">
                  <a:moveTo>
                    <a:pt x="357" y="0"/>
                  </a:moveTo>
                  <a:lnTo>
                    <a:pt x="0" y="643"/>
                  </a:lnTo>
                  <a:lnTo>
                    <a:pt x="214" y="762"/>
                  </a:lnTo>
                  <a:lnTo>
                    <a:pt x="572" y="11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5400000">
              <a:off x="8349363" y="46092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5400000">
              <a:off x="8386113" y="4609413"/>
              <a:ext cx="6275" cy="18175"/>
            </a:xfrm>
            <a:custGeom>
              <a:avLst/>
              <a:gdLst/>
              <a:ahLst/>
              <a:cxnLst/>
              <a:rect l="l" t="t" r="r" b="b"/>
              <a:pathLst>
                <a:path w="251" h="727"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5400000">
              <a:off x="8422738" y="46094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5400000">
              <a:off x="8532863" y="46094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5400000">
              <a:off x="8496113" y="46092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5400000">
              <a:off x="845948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5400000">
              <a:off x="8091600" y="4608650"/>
              <a:ext cx="6550" cy="19975"/>
            </a:xfrm>
            <a:custGeom>
              <a:avLst/>
              <a:gdLst/>
              <a:ahLst/>
              <a:cxnLst/>
              <a:rect l="l" t="t" r="r" b="b"/>
              <a:pathLst>
                <a:path w="262" h="799" extrusionOk="0">
                  <a:moveTo>
                    <a:pt x="191" y="1"/>
                  </a:moveTo>
                  <a:lnTo>
                    <a:pt x="0" y="155"/>
                  </a:lnTo>
                  <a:lnTo>
                    <a:pt x="12" y="179"/>
                  </a:lnTo>
                  <a:lnTo>
                    <a:pt x="12" y="798"/>
                  </a:lnTo>
                  <a:lnTo>
                    <a:pt x="262" y="798"/>
                  </a:lnTo>
                  <a:lnTo>
                    <a:pt x="262" y="9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5400000">
              <a:off x="831273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5400000">
              <a:off x="8165863" y="46094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5400000">
              <a:off x="812908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5400000">
              <a:off x="8275988" y="46094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5400000">
              <a:off x="8239225" y="46092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5400000">
              <a:off x="8569625" y="46092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5400000">
              <a:off x="8918475" y="4679775"/>
              <a:ext cx="6275" cy="18500"/>
            </a:xfrm>
            <a:custGeom>
              <a:avLst/>
              <a:gdLst/>
              <a:ahLst/>
              <a:cxnLst/>
              <a:rect l="l" t="t" r="r" b="b"/>
              <a:pathLst>
                <a:path w="251" h="740"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5400000">
              <a:off x="8771738" y="4679788"/>
              <a:ext cx="6275" cy="18475"/>
            </a:xfrm>
            <a:custGeom>
              <a:avLst/>
              <a:gdLst/>
              <a:ahLst/>
              <a:cxnLst/>
              <a:rect l="l" t="t" r="r" b="b"/>
              <a:pathLst>
                <a:path w="251" h="739" extrusionOk="0">
                  <a:moveTo>
                    <a:pt x="0" y="0"/>
                  </a:moveTo>
                  <a:lnTo>
                    <a:pt x="0" y="738"/>
                  </a:lnTo>
                  <a:lnTo>
                    <a:pt x="250" y="738"/>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5400000">
              <a:off x="8881863"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5400000">
              <a:off x="8955238" y="4679938"/>
              <a:ext cx="6275" cy="18175"/>
            </a:xfrm>
            <a:custGeom>
              <a:avLst/>
              <a:gdLst/>
              <a:ahLst/>
              <a:cxnLst/>
              <a:rect l="l" t="t" r="r" b="b"/>
              <a:pathLst>
                <a:path w="251" h="727" extrusionOk="0">
                  <a:moveTo>
                    <a:pt x="0" y="0"/>
                  </a:moveTo>
                  <a:lnTo>
                    <a:pt x="0" y="727"/>
                  </a:lnTo>
                  <a:lnTo>
                    <a:pt x="250" y="727"/>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5400000">
              <a:off x="8808338"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5400000">
              <a:off x="8845113" y="4679938"/>
              <a:ext cx="6275" cy="18175"/>
            </a:xfrm>
            <a:custGeom>
              <a:avLst/>
              <a:gdLst/>
              <a:ahLst/>
              <a:cxnLst/>
              <a:rect l="l" t="t" r="r" b="b"/>
              <a:pathLst>
                <a:path w="251" h="727" extrusionOk="0">
                  <a:moveTo>
                    <a:pt x="0" y="0"/>
                  </a:moveTo>
                  <a:lnTo>
                    <a:pt x="0" y="726"/>
                  </a:lnTo>
                  <a:lnTo>
                    <a:pt x="250" y="726"/>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5400000">
              <a:off x="7853025" y="4783525"/>
              <a:ext cx="15800" cy="18175"/>
            </a:xfrm>
            <a:custGeom>
              <a:avLst/>
              <a:gdLst/>
              <a:ahLst/>
              <a:cxnLst/>
              <a:rect l="l" t="t" r="r" b="b"/>
              <a:pathLst>
                <a:path w="632" h="727" extrusionOk="0">
                  <a:moveTo>
                    <a:pt x="191" y="0"/>
                  </a:moveTo>
                  <a:lnTo>
                    <a:pt x="0" y="143"/>
                  </a:lnTo>
                  <a:lnTo>
                    <a:pt x="441" y="726"/>
                  </a:lnTo>
                  <a:lnTo>
                    <a:pt x="631" y="584"/>
                  </a:ln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5400000">
              <a:off x="8991988"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5400000">
              <a:off x="8605500" y="4610000"/>
              <a:ext cx="14300" cy="25025"/>
            </a:xfrm>
            <a:custGeom>
              <a:avLst/>
              <a:gdLst/>
              <a:ahLst/>
              <a:cxnLst/>
              <a:rect l="l" t="t" r="r" b="b"/>
              <a:pathLst>
                <a:path w="572" h="1001" extrusionOk="0">
                  <a:moveTo>
                    <a:pt x="322" y="0"/>
                  </a:moveTo>
                  <a:lnTo>
                    <a:pt x="322" y="393"/>
                  </a:lnTo>
                  <a:lnTo>
                    <a:pt x="251" y="536"/>
                  </a:lnTo>
                  <a:lnTo>
                    <a:pt x="251" y="274"/>
                  </a:lnTo>
                  <a:lnTo>
                    <a:pt x="0" y="274"/>
                  </a:lnTo>
                  <a:lnTo>
                    <a:pt x="0" y="1000"/>
                  </a:lnTo>
                  <a:lnTo>
                    <a:pt x="251" y="1000"/>
                  </a:lnTo>
                  <a:lnTo>
                    <a:pt x="251" y="667"/>
                  </a:lnTo>
                  <a:lnTo>
                    <a:pt x="405" y="762"/>
                  </a:lnTo>
                  <a:lnTo>
                    <a:pt x="572" y="453"/>
                  </a:ln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5400000">
              <a:off x="8057350" y="3661525"/>
              <a:ext cx="255425" cy="1981500"/>
            </a:xfrm>
            <a:custGeom>
              <a:avLst/>
              <a:gdLst/>
              <a:ahLst/>
              <a:cxnLst/>
              <a:rect l="l" t="t" r="r" b="b"/>
              <a:pathLst>
                <a:path w="10217" h="79260" extrusionOk="0">
                  <a:moveTo>
                    <a:pt x="5240" y="238"/>
                  </a:moveTo>
                  <a:cubicBezTo>
                    <a:pt x="6013" y="238"/>
                    <a:pt x="6645" y="881"/>
                    <a:pt x="6645" y="1655"/>
                  </a:cubicBezTo>
                  <a:cubicBezTo>
                    <a:pt x="6645" y="2393"/>
                    <a:pt x="6073" y="3001"/>
                    <a:pt x="5359" y="3060"/>
                  </a:cubicBezTo>
                  <a:lnTo>
                    <a:pt x="5359" y="2596"/>
                  </a:lnTo>
                  <a:cubicBezTo>
                    <a:pt x="5823" y="2536"/>
                    <a:pt x="6180" y="2143"/>
                    <a:pt x="6180" y="1655"/>
                  </a:cubicBezTo>
                  <a:cubicBezTo>
                    <a:pt x="6180" y="1131"/>
                    <a:pt x="5763" y="703"/>
                    <a:pt x="5240" y="703"/>
                  </a:cubicBezTo>
                  <a:cubicBezTo>
                    <a:pt x="4716" y="703"/>
                    <a:pt x="4287" y="1131"/>
                    <a:pt x="4287" y="1655"/>
                  </a:cubicBezTo>
                  <a:cubicBezTo>
                    <a:pt x="4287" y="2143"/>
                    <a:pt x="4644" y="2536"/>
                    <a:pt x="5109" y="2596"/>
                  </a:cubicBezTo>
                  <a:lnTo>
                    <a:pt x="5109" y="3060"/>
                  </a:lnTo>
                  <a:cubicBezTo>
                    <a:pt x="4394" y="3001"/>
                    <a:pt x="3823" y="2393"/>
                    <a:pt x="3823" y="1655"/>
                  </a:cubicBezTo>
                  <a:cubicBezTo>
                    <a:pt x="3823" y="881"/>
                    <a:pt x="4454" y="238"/>
                    <a:pt x="5240" y="238"/>
                  </a:cubicBezTo>
                  <a:close/>
                  <a:moveTo>
                    <a:pt x="3704" y="34993"/>
                  </a:moveTo>
                  <a:lnTo>
                    <a:pt x="3704" y="39088"/>
                  </a:lnTo>
                  <a:cubicBezTo>
                    <a:pt x="3620" y="39112"/>
                    <a:pt x="3537" y="39136"/>
                    <a:pt x="3466" y="39196"/>
                  </a:cubicBezTo>
                  <a:lnTo>
                    <a:pt x="3466" y="35183"/>
                  </a:lnTo>
                  <a:lnTo>
                    <a:pt x="3704" y="34993"/>
                  </a:lnTo>
                  <a:close/>
                  <a:moveTo>
                    <a:pt x="5240" y="0"/>
                  </a:moveTo>
                  <a:cubicBezTo>
                    <a:pt x="4323" y="0"/>
                    <a:pt x="3573" y="738"/>
                    <a:pt x="3573" y="1655"/>
                  </a:cubicBezTo>
                  <a:cubicBezTo>
                    <a:pt x="3573" y="2572"/>
                    <a:pt x="4251" y="3239"/>
                    <a:pt x="5109" y="3310"/>
                  </a:cubicBezTo>
                  <a:lnTo>
                    <a:pt x="5109" y="21229"/>
                  </a:lnTo>
                  <a:lnTo>
                    <a:pt x="9002" y="24408"/>
                  </a:lnTo>
                  <a:cubicBezTo>
                    <a:pt x="8954" y="24503"/>
                    <a:pt x="8931" y="24599"/>
                    <a:pt x="8931" y="24706"/>
                  </a:cubicBezTo>
                  <a:cubicBezTo>
                    <a:pt x="8931" y="25015"/>
                    <a:pt x="9145" y="25277"/>
                    <a:pt x="9442" y="25337"/>
                  </a:cubicBezTo>
                  <a:lnTo>
                    <a:pt x="9442" y="29980"/>
                  </a:lnTo>
                  <a:lnTo>
                    <a:pt x="4978" y="33623"/>
                  </a:lnTo>
                  <a:lnTo>
                    <a:pt x="4728" y="33302"/>
                  </a:lnTo>
                  <a:lnTo>
                    <a:pt x="4537" y="33445"/>
                  </a:lnTo>
                  <a:lnTo>
                    <a:pt x="4787" y="33778"/>
                  </a:lnTo>
                  <a:lnTo>
                    <a:pt x="3954" y="34469"/>
                  </a:lnTo>
                  <a:lnTo>
                    <a:pt x="3954" y="32683"/>
                  </a:lnTo>
                  <a:lnTo>
                    <a:pt x="4085" y="32861"/>
                  </a:lnTo>
                  <a:lnTo>
                    <a:pt x="4275" y="32719"/>
                  </a:lnTo>
                  <a:lnTo>
                    <a:pt x="3954" y="32278"/>
                  </a:lnTo>
                  <a:lnTo>
                    <a:pt x="3954" y="14026"/>
                  </a:lnTo>
                  <a:lnTo>
                    <a:pt x="3704" y="14026"/>
                  </a:lnTo>
                  <a:lnTo>
                    <a:pt x="3704" y="32230"/>
                  </a:lnTo>
                  <a:lnTo>
                    <a:pt x="3644" y="32278"/>
                  </a:lnTo>
                  <a:lnTo>
                    <a:pt x="3704" y="32361"/>
                  </a:lnTo>
                  <a:lnTo>
                    <a:pt x="3704" y="34671"/>
                  </a:lnTo>
                  <a:lnTo>
                    <a:pt x="3216" y="35064"/>
                  </a:lnTo>
                  <a:lnTo>
                    <a:pt x="3216" y="39517"/>
                  </a:lnTo>
                  <a:cubicBezTo>
                    <a:pt x="3204" y="39577"/>
                    <a:pt x="3180" y="39648"/>
                    <a:pt x="3180" y="39719"/>
                  </a:cubicBezTo>
                  <a:cubicBezTo>
                    <a:pt x="3180" y="39791"/>
                    <a:pt x="3204" y="39850"/>
                    <a:pt x="3216" y="39922"/>
                  </a:cubicBezTo>
                  <a:lnTo>
                    <a:pt x="3216" y="40196"/>
                  </a:lnTo>
                  <a:lnTo>
                    <a:pt x="3120" y="40303"/>
                  </a:lnTo>
                  <a:lnTo>
                    <a:pt x="2918" y="40089"/>
                  </a:lnTo>
                  <a:lnTo>
                    <a:pt x="2739" y="40255"/>
                  </a:lnTo>
                  <a:lnTo>
                    <a:pt x="2954" y="40481"/>
                  </a:lnTo>
                  <a:lnTo>
                    <a:pt x="1" y="43720"/>
                  </a:lnTo>
                  <a:lnTo>
                    <a:pt x="1" y="79236"/>
                  </a:lnTo>
                  <a:lnTo>
                    <a:pt x="251" y="79236"/>
                  </a:lnTo>
                  <a:lnTo>
                    <a:pt x="251" y="43815"/>
                  </a:lnTo>
                  <a:lnTo>
                    <a:pt x="3120" y="40672"/>
                  </a:lnTo>
                  <a:lnTo>
                    <a:pt x="3216" y="40779"/>
                  </a:lnTo>
                  <a:lnTo>
                    <a:pt x="3216" y="79260"/>
                  </a:lnTo>
                  <a:lnTo>
                    <a:pt x="3466" y="79260"/>
                  </a:lnTo>
                  <a:lnTo>
                    <a:pt x="3466" y="40291"/>
                  </a:lnTo>
                  <a:lnTo>
                    <a:pt x="3489" y="40267"/>
                  </a:lnTo>
                  <a:cubicBezTo>
                    <a:pt x="3597" y="40327"/>
                    <a:pt x="3704" y="40362"/>
                    <a:pt x="3823" y="40362"/>
                  </a:cubicBezTo>
                  <a:cubicBezTo>
                    <a:pt x="4180" y="40362"/>
                    <a:pt x="4466" y="40077"/>
                    <a:pt x="4466" y="39719"/>
                  </a:cubicBezTo>
                  <a:cubicBezTo>
                    <a:pt x="4466" y="39410"/>
                    <a:pt x="4239" y="39148"/>
                    <a:pt x="3954" y="39088"/>
                  </a:cubicBezTo>
                  <a:lnTo>
                    <a:pt x="3954" y="34790"/>
                  </a:lnTo>
                  <a:lnTo>
                    <a:pt x="4942" y="33981"/>
                  </a:lnTo>
                  <a:lnTo>
                    <a:pt x="4978" y="34028"/>
                  </a:lnTo>
                  <a:lnTo>
                    <a:pt x="5180" y="33885"/>
                  </a:lnTo>
                  <a:lnTo>
                    <a:pt x="5132" y="33826"/>
                  </a:lnTo>
                  <a:lnTo>
                    <a:pt x="9693" y="30099"/>
                  </a:lnTo>
                  <a:lnTo>
                    <a:pt x="9693" y="25337"/>
                  </a:lnTo>
                  <a:cubicBezTo>
                    <a:pt x="9990" y="25277"/>
                    <a:pt x="10216" y="25015"/>
                    <a:pt x="10216" y="24706"/>
                  </a:cubicBezTo>
                  <a:cubicBezTo>
                    <a:pt x="10216" y="24348"/>
                    <a:pt x="9919" y="24063"/>
                    <a:pt x="9573" y="24063"/>
                  </a:cubicBezTo>
                  <a:cubicBezTo>
                    <a:pt x="9407" y="24063"/>
                    <a:pt x="9264" y="24122"/>
                    <a:pt x="9157" y="24218"/>
                  </a:cubicBezTo>
                  <a:lnTo>
                    <a:pt x="5359" y="21110"/>
                  </a:lnTo>
                  <a:lnTo>
                    <a:pt x="5359" y="3310"/>
                  </a:lnTo>
                  <a:cubicBezTo>
                    <a:pt x="6216" y="3239"/>
                    <a:pt x="6895" y="2524"/>
                    <a:pt x="6895" y="1655"/>
                  </a:cubicBezTo>
                  <a:cubicBezTo>
                    <a:pt x="6895" y="786"/>
                    <a:pt x="6144" y="0"/>
                    <a:pt x="5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5400000">
              <a:off x="7815063" y="3034063"/>
              <a:ext cx="240825" cy="2480675"/>
            </a:xfrm>
            <a:custGeom>
              <a:avLst/>
              <a:gdLst/>
              <a:ahLst/>
              <a:cxnLst/>
              <a:rect l="l" t="t" r="r" b="b"/>
              <a:pathLst>
                <a:path w="9633" h="99227" extrusionOk="0">
                  <a:moveTo>
                    <a:pt x="1655" y="251"/>
                  </a:moveTo>
                  <a:cubicBezTo>
                    <a:pt x="2429" y="251"/>
                    <a:pt x="3072" y="882"/>
                    <a:pt x="3072" y="1667"/>
                  </a:cubicBezTo>
                  <a:cubicBezTo>
                    <a:pt x="3072" y="2406"/>
                    <a:pt x="2501" y="3001"/>
                    <a:pt x="1775" y="3072"/>
                  </a:cubicBezTo>
                  <a:lnTo>
                    <a:pt x="1775" y="2608"/>
                  </a:lnTo>
                  <a:cubicBezTo>
                    <a:pt x="2239" y="2548"/>
                    <a:pt x="2608" y="2144"/>
                    <a:pt x="2608" y="1667"/>
                  </a:cubicBezTo>
                  <a:cubicBezTo>
                    <a:pt x="2608" y="1144"/>
                    <a:pt x="2179" y="715"/>
                    <a:pt x="1655" y="715"/>
                  </a:cubicBezTo>
                  <a:cubicBezTo>
                    <a:pt x="1132" y="715"/>
                    <a:pt x="703" y="1144"/>
                    <a:pt x="703" y="1667"/>
                  </a:cubicBezTo>
                  <a:cubicBezTo>
                    <a:pt x="703" y="2144"/>
                    <a:pt x="1060" y="2548"/>
                    <a:pt x="1536" y="2608"/>
                  </a:cubicBezTo>
                  <a:lnTo>
                    <a:pt x="1536" y="3072"/>
                  </a:lnTo>
                  <a:cubicBezTo>
                    <a:pt x="810" y="3001"/>
                    <a:pt x="239" y="2406"/>
                    <a:pt x="239" y="1667"/>
                  </a:cubicBezTo>
                  <a:cubicBezTo>
                    <a:pt x="239" y="882"/>
                    <a:pt x="882" y="251"/>
                    <a:pt x="1655" y="251"/>
                  </a:cubicBezTo>
                  <a:close/>
                  <a:moveTo>
                    <a:pt x="4549" y="29302"/>
                  </a:moveTo>
                  <a:lnTo>
                    <a:pt x="7442" y="31850"/>
                  </a:lnTo>
                  <a:lnTo>
                    <a:pt x="7442" y="56579"/>
                  </a:lnTo>
                  <a:cubicBezTo>
                    <a:pt x="7144" y="56627"/>
                    <a:pt x="6930" y="56888"/>
                    <a:pt x="6930" y="57210"/>
                  </a:cubicBezTo>
                  <a:cubicBezTo>
                    <a:pt x="6930" y="57412"/>
                    <a:pt x="7025" y="57591"/>
                    <a:pt x="7180" y="57710"/>
                  </a:cubicBezTo>
                  <a:lnTo>
                    <a:pt x="6501" y="58496"/>
                  </a:lnTo>
                  <a:lnTo>
                    <a:pt x="4549" y="56496"/>
                  </a:lnTo>
                  <a:lnTo>
                    <a:pt x="4549" y="29302"/>
                  </a:lnTo>
                  <a:close/>
                  <a:moveTo>
                    <a:pt x="6894" y="59246"/>
                  </a:moveTo>
                  <a:lnTo>
                    <a:pt x="7228" y="59567"/>
                  </a:lnTo>
                  <a:cubicBezTo>
                    <a:pt x="7097" y="59734"/>
                    <a:pt x="7025" y="59936"/>
                    <a:pt x="7025" y="60163"/>
                  </a:cubicBezTo>
                  <a:cubicBezTo>
                    <a:pt x="7025" y="60639"/>
                    <a:pt x="7382" y="61032"/>
                    <a:pt x="7847" y="61091"/>
                  </a:cubicBezTo>
                  <a:lnTo>
                    <a:pt x="7847" y="61103"/>
                  </a:lnTo>
                  <a:lnTo>
                    <a:pt x="7847" y="61568"/>
                  </a:lnTo>
                  <a:cubicBezTo>
                    <a:pt x="7132" y="61508"/>
                    <a:pt x="6561" y="60901"/>
                    <a:pt x="6561" y="60163"/>
                  </a:cubicBezTo>
                  <a:cubicBezTo>
                    <a:pt x="6561" y="59805"/>
                    <a:pt x="6692" y="59484"/>
                    <a:pt x="6894" y="59246"/>
                  </a:cubicBezTo>
                  <a:close/>
                  <a:moveTo>
                    <a:pt x="7966" y="58746"/>
                  </a:moveTo>
                  <a:cubicBezTo>
                    <a:pt x="8752" y="58746"/>
                    <a:pt x="9383" y="59377"/>
                    <a:pt x="9383" y="60163"/>
                  </a:cubicBezTo>
                  <a:cubicBezTo>
                    <a:pt x="9383" y="60901"/>
                    <a:pt x="8823" y="61508"/>
                    <a:pt x="8097" y="61568"/>
                  </a:cubicBezTo>
                  <a:lnTo>
                    <a:pt x="8097" y="61103"/>
                  </a:lnTo>
                  <a:cubicBezTo>
                    <a:pt x="8561" y="61044"/>
                    <a:pt x="8918" y="60639"/>
                    <a:pt x="8918" y="60163"/>
                  </a:cubicBezTo>
                  <a:cubicBezTo>
                    <a:pt x="8918" y="59639"/>
                    <a:pt x="8490" y="59210"/>
                    <a:pt x="7966" y="59210"/>
                  </a:cubicBezTo>
                  <a:cubicBezTo>
                    <a:pt x="7751" y="59210"/>
                    <a:pt x="7561" y="59282"/>
                    <a:pt x="7406" y="59401"/>
                  </a:cubicBezTo>
                  <a:lnTo>
                    <a:pt x="7073" y="59067"/>
                  </a:lnTo>
                  <a:cubicBezTo>
                    <a:pt x="7323" y="58865"/>
                    <a:pt x="7632" y="58746"/>
                    <a:pt x="7966" y="58746"/>
                  </a:cubicBezTo>
                  <a:close/>
                  <a:moveTo>
                    <a:pt x="6513" y="58853"/>
                  </a:moveTo>
                  <a:lnTo>
                    <a:pt x="6728" y="59067"/>
                  </a:lnTo>
                  <a:cubicBezTo>
                    <a:pt x="6478" y="59353"/>
                    <a:pt x="6311" y="59746"/>
                    <a:pt x="6311" y="60163"/>
                  </a:cubicBezTo>
                  <a:cubicBezTo>
                    <a:pt x="6311" y="61032"/>
                    <a:pt x="6989" y="61746"/>
                    <a:pt x="7847" y="61806"/>
                  </a:cubicBezTo>
                  <a:lnTo>
                    <a:pt x="7847" y="70533"/>
                  </a:lnTo>
                  <a:lnTo>
                    <a:pt x="3263" y="79022"/>
                  </a:lnTo>
                  <a:lnTo>
                    <a:pt x="3251" y="79022"/>
                  </a:lnTo>
                  <a:lnTo>
                    <a:pt x="3251" y="62592"/>
                  </a:lnTo>
                  <a:lnTo>
                    <a:pt x="6513" y="58853"/>
                  </a:lnTo>
                  <a:close/>
                  <a:moveTo>
                    <a:pt x="1655" y="1"/>
                  </a:moveTo>
                  <a:cubicBezTo>
                    <a:pt x="739" y="1"/>
                    <a:pt x="1" y="751"/>
                    <a:pt x="1" y="1667"/>
                  </a:cubicBezTo>
                  <a:cubicBezTo>
                    <a:pt x="1" y="2572"/>
                    <a:pt x="679" y="3251"/>
                    <a:pt x="1536" y="3310"/>
                  </a:cubicBezTo>
                  <a:lnTo>
                    <a:pt x="1536" y="8942"/>
                  </a:lnTo>
                  <a:lnTo>
                    <a:pt x="441" y="8942"/>
                  </a:lnTo>
                  <a:lnTo>
                    <a:pt x="441" y="11359"/>
                  </a:lnTo>
                  <a:lnTo>
                    <a:pt x="1536" y="11359"/>
                  </a:lnTo>
                  <a:lnTo>
                    <a:pt x="1536" y="12181"/>
                  </a:lnTo>
                  <a:lnTo>
                    <a:pt x="441" y="12181"/>
                  </a:lnTo>
                  <a:lnTo>
                    <a:pt x="441" y="14609"/>
                  </a:lnTo>
                  <a:lnTo>
                    <a:pt x="1536" y="14609"/>
                  </a:lnTo>
                  <a:lnTo>
                    <a:pt x="1536" y="15431"/>
                  </a:lnTo>
                  <a:lnTo>
                    <a:pt x="441" y="15431"/>
                  </a:lnTo>
                  <a:lnTo>
                    <a:pt x="441" y="17848"/>
                  </a:lnTo>
                  <a:lnTo>
                    <a:pt x="1536" y="17848"/>
                  </a:lnTo>
                  <a:lnTo>
                    <a:pt x="1536" y="18669"/>
                  </a:lnTo>
                  <a:lnTo>
                    <a:pt x="441" y="18669"/>
                  </a:lnTo>
                  <a:lnTo>
                    <a:pt x="441" y="21098"/>
                  </a:lnTo>
                  <a:lnTo>
                    <a:pt x="1536" y="21098"/>
                  </a:lnTo>
                  <a:lnTo>
                    <a:pt x="1536" y="26647"/>
                  </a:lnTo>
                  <a:lnTo>
                    <a:pt x="4299" y="29076"/>
                  </a:lnTo>
                  <a:lnTo>
                    <a:pt x="4299" y="56591"/>
                  </a:lnTo>
                  <a:lnTo>
                    <a:pt x="6347" y="58674"/>
                  </a:lnTo>
                  <a:lnTo>
                    <a:pt x="3013" y="62496"/>
                  </a:lnTo>
                  <a:lnTo>
                    <a:pt x="3013" y="79475"/>
                  </a:lnTo>
                  <a:lnTo>
                    <a:pt x="2870" y="79737"/>
                  </a:lnTo>
                  <a:cubicBezTo>
                    <a:pt x="2810" y="79713"/>
                    <a:pt x="2739" y="79689"/>
                    <a:pt x="2656" y="79689"/>
                  </a:cubicBezTo>
                  <a:cubicBezTo>
                    <a:pt x="2298" y="79689"/>
                    <a:pt x="2013" y="79975"/>
                    <a:pt x="2013" y="80332"/>
                  </a:cubicBezTo>
                  <a:cubicBezTo>
                    <a:pt x="2013" y="80606"/>
                    <a:pt x="2179" y="80832"/>
                    <a:pt x="2406" y="80927"/>
                  </a:cubicBezTo>
                  <a:lnTo>
                    <a:pt x="2406" y="99215"/>
                  </a:lnTo>
                  <a:lnTo>
                    <a:pt x="2656" y="99215"/>
                  </a:lnTo>
                  <a:lnTo>
                    <a:pt x="2656" y="80975"/>
                  </a:lnTo>
                  <a:cubicBezTo>
                    <a:pt x="2787" y="80975"/>
                    <a:pt x="2918" y="80939"/>
                    <a:pt x="3013" y="80868"/>
                  </a:cubicBezTo>
                  <a:lnTo>
                    <a:pt x="3013" y="84940"/>
                  </a:lnTo>
                  <a:lnTo>
                    <a:pt x="6739" y="88964"/>
                  </a:lnTo>
                  <a:lnTo>
                    <a:pt x="6978" y="99227"/>
                  </a:lnTo>
                  <a:lnTo>
                    <a:pt x="7216" y="99227"/>
                  </a:lnTo>
                  <a:lnTo>
                    <a:pt x="6978" y="88869"/>
                  </a:lnTo>
                  <a:lnTo>
                    <a:pt x="3263" y="84844"/>
                  </a:lnTo>
                  <a:lnTo>
                    <a:pt x="3263" y="80558"/>
                  </a:lnTo>
                  <a:cubicBezTo>
                    <a:pt x="3287" y="80487"/>
                    <a:pt x="3299" y="80415"/>
                    <a:pt x="3299" y="80332"/>
                  </a:cubicBezTo>
                  <a:cubicBezTo>
                    <a:pt x="3299" y="80260"/>
                    <a:pt x="3287" y="80177"/>
                    <a:pt x="3263" y="80118"/>
                  </a:cubicBezTo>
                  <a:lnTo>
                    <a:pt x="3263" y="79534"/>
                  </a:lnTo>
                  <a:lnTo>
                    <a:pt x="8085" y="70628"/>
                  </a:lnTo>
                  <a:lnTo>
                    <a:pt x="8097" y="70593"/>
                  </a:lnTo>
                  <a:lnTo>
                    <a:pt x="8097" y="61806"/>
                  </a:lnTo>
                  <a:cubicBezTo>
                    <a:pt x="8954" y="61746"/>
                    <a:pt x="9633" y="61032"/>
                    <a:pt x="9633" y="60163"/>
                  </a:cubicBezTo>
                  <a:cubicBezTo>
                    <a:pt x="9633" y="59246"/>
                    <a:pt x="8883" y="58508"/>
                    <a:pt x="7966" y="58508"/>
                  </a:cubicBezTo>
                  <a:cubicBezTo>
                    <a:pt x="7561" y="58508"/>
                    <a:pt x="7192" y="58651"/>
                    <a:pt x="6906" y="58901"/>
                  </a:cubicBezTo>
                  <a:lnTo>
                    <a:pt x="6680" y="58662"/>
                  </a:lnTo>
                  <a:lnTo>
                    <a:pt x="7406" y="57829"/>
                  </a:lnTo>
                  <a:cubicBezTo>
                    <a:pt x="7466" y="57841"/>
                    <a:pt x="7513" y="57841"/>
                    <a:pt x="7573" y="57841"/>
                  </a:cubicBezTo>
                  <a:cubicBezTo>
                    <a:pt x="7930" y="57841"/>
                    <a:pt x="8216" y="57555"/>
                    <a:pt x="8216" y="57210"/>
                  </a:cubicBezTo>
                  <a:cubicBezTo>
                    <a:pt x="8216" y="56888"/>
                    <a:pt x="7990" y="56627"/>
                    <a:pt x="7692" y="56579"/>
                  </a:cubicBezTo>
                  <a:lnTo>
                    <a:pt x="7692" y="31731"/>
                  </a:lnTo>
                  <a:lnTo>
                    <a:pt x="4549" y="28968"/>
                  </a:lnTo>
                  <a:lnTo>
                    <a:pt x="4549" y="1060"/>
                  </a:lnTo>
                  <a:lnTo>
                    <a:pt x="4299" y="1060"/>
                  </a:lnTo>
                  <a:lnTo>
                    <a:pt x="4299" y="28754"/>
                  </a:lnTo>
                  <a:lnTo>
                    <a:pt x="1775" y="26539"/>
                  </a:lnTo>
                  <a:lnTo>
                    <a:pt x="1775" y="21098"/>
                  </a:lnTo>
                  <a:lnTo>
                    <a:pt x="2870" y="21098"/>
                  </a:lnTo>
                  <a:lnTo>
                    <a:pt x="2870" y="18669"/>
                  </a:lnTo>
                  <a:lnTo>
                    <a:pt x="1775" y="18669"/>
                  </a:lnTo>
                  <a:lnTo>
                    <a:pt x="1775" y="17848"/>
                  </a:lnTo>
                  <a:lnTo>
                    <a:pt x="2870" y="17848"/>
                  </a:lnTo>
                  <a:lnTo>
                    <a:pt x="2870" y="15431"/>
                  </a:lnTo>
                  <a:lnTo>
                    <a:pt x="1775" y="15431"/>
                  </a:lnTo>
                  <a:lnTo>
                    <a:pt x="1775" y="14609"/>
                  </a:lnTo>
                  <a:lnTo>
                    <a:pt x="2870" y="14609"/>
                  </a:lnTo>
                  <a:lnTo>
                    <a:pt x="2870" y="12181"/>
                  </a:lnTo>
                  <a:lnTo>
                    <a:pt x="1775" y="12181"/>
                  </a:lnTo>
                  <a:lnTo>
                    <a:pt x="1775" y="11359"/>
                  </a:lnTo>
                  <a:lnTo>
                    <a:pt x="2870" y="11359"/>
                  </a:lnTo>
                  <a:lnTo>
                    <a:pt x="2870" y="8942"/>
                  </a:lnTo>
                  <a:lnTo>
                    <a:pt x="1775" y="8942"/>
                  </a:lnTo>
                  <a:lnTo>
                    <a:pt x="1775" y="3310"/>
                  </a:lnTo>
                  <a:cubicBezTo>
                    <a:pt x="2632" y="3251"/>
                    <a:pt x="3310" y="2537"/>
                    <a:pt x="3310" y="1667"/>
                  </a:cubicBezTo>
                  <a:cubicBezTo>
                    <a:pt x="3310" y="786"/>
                    <a:pt x="2572"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5400000">
              <a:off x="7942763" y="3310888"/>
              <a:ext cx="243500" cy="2222600"/>
            </a:xfrm>
            <a:custGeom>
              <a:avLst/>
              <a:gdLst/>
              <a:ahLst/>
              <a:cxnLst/>
              <a:rect l="l" t="t" r="r" b="b"/>
              <a:pathLst>
                <a:path w="9740" h="88904" extrusionOk="0">
                  <a:moveTo>
                    <a:pt x="3620" y="19372"/>
                  </a:moveTo>
                  <a:lnTo>
                    <a:pt x="8478" y="23860"/>
                  </a:lnTo>
                  <a:cubicBezTo>
                    <a:pt x="8466" y="23920"/>
                    <a:pt x="8454" y="23967"/>
                    <a:pt x="8454" y="24015"/>
                  </a:cubicBezTo>
                  <a:cubicBezTo>
                    <a:pt x="8454" y="24337"/>
                    <a:pt x="8680" y="24598"/>
                    <a:pt x="8978" y="24646"/>
                  </a:cubicBezTo>
                  <a:lnTo>
                    <a:pt x="8978" y="38314"/>
                  </a:lnTo>
                  <a:lnTo>
                    <a:pt x="3620" y="42529"/>
                  </a:lnTo>
                  <a:lnTo>
                    <a:pt x="3620" y="40755"/>
                  </a:lnTo>
                  <a:lnTo>
                    <a:pt x="4703" y="40755"/>
                  </a:lnTo>
                  <a:lnTo>
                    <a:pt x="4703" y="38326"/>
                  </a:lnTo>
                  <a:lnTo>
                    <a:pt x="3620" y="38326"/>
                  </a:lnTo>
                  <a:lnTo>
                    <a:pt x="3620" y="37505"/>
                  </a:lnTo>
                  <a:lnTo>
                    <a:pt x="4703" y="37505"/>
                  </a:lnTo>
                  <a:lnTo>
                    <a:pt x="4703" y="35088"/>
                  </a:lnTo>
                  <a:lnTo>
                    <a:pt x="3620" y="35088"/>
                  </a:lnTo>
                  <a:lnTo>
                    <a:pt x="3620" y="34266"/>
                  </a:lnTo>
                  <a:lnTo>
                    <a:pt x="4703" y="34266"/>
                  </a:lnTo>
                  <a:lnTo>
                    <a:pt x="4703" y="31837"/>
                  </a:lnTo>
                  <a:lnTo>
                    <a:pt x="3620" y="31837"/>
                  </a:lnTo>
                  <a:lnTo>
                    <a:pt x="3620" y="31016"/>
                  </a:lnTo>
                  <a:lnTo>
                    <a:pt x="4703" y="31016"/>
                  </a:lnTo>
                  <a:lnTo>
                    <a:pt x="4703" y="28599"/>
                  </a:lnTo>
                  <a:lnTo>
                    <a:pt x="3620" y="28599"/>
                  </a:lnTo>
                  <a:lnTo>
                    <a:pt x="3620" y="19372"/>
                  </a:lnTo>
                  <a:close/>
                  <a:moveTo>
                    <a:pt x="3620" y="44815"/>
                  </a:moveTo>
                  <a:cubicBezTo>
                    <a:pt x="4334" y="44875"/>
                    <a:pt x="4906" y="45482"/>
                    <a:pt x="4906" y="46220"/>
                  </a:cubicBezTo>
                  <a:cubicBezTo>
                    <a:pt x="4906" y="46613"/>
                    <a:pt x="4739" y="46970"/>
                    <a:pt x="4489" y="47232"/>
                  </a:cubicBezTo>
                  <a:lnTo>
                    <a:pt x="4191" y="46863"/>
                  </a:lnTo>
                  <a:cubicBezTo>
                    <a:pt x="4346" y="46696"/>
                    <a:pt x="4442" y="46470"/>
                    <a:pt x="4442" y="46220"/>
                  </a:cubicBezTo>
                  <a:cubicBezTo>
                    <a:pt x="4442" y="45732"/>
                    <a:pt x="4084" y="45339"/>
                    <a:pt x="3620" y="45280"/>
                  </a:cubicBezTo>
                  <a:lnTo>
                    <a:pt x="3620" y="44815"/>
                  </a:lnTo>
                  <a:close/>
                  <a:moveTo>
                    <a:pt x="3370" y="44815"/>
                  </a:moveTo>
                  <a:lnTo>
                    <a:pt x="3370" y="45280"/>
                  </a:lnTo>
                  <a:cubicBezTo>
                    <a:pt x="2906" y="45339"/>
                    <a:pt x="2548" y="45744"/>
                    <a:pt x="2548" y="46220"/>
                  </a:cubicBezTo>
                  <a:cubicBezTo>
                    <a:pt x="2548" y="46744"/>
                    <a:pt x="2965" y="47173"/>
                    <a:pt x="3489" y="47173"/>
                  </a:cubicBezTo>
                  <a:cubicBezTo>
                    <a:pt x="3680" y="47173"/>
                    <a:pt x="3858" y="47113"/>
                    <a:pt x="4001" y="47030"/>
                  </a:cubicBezTo>
                  <a:lnTo>
                    <a:pt x="4299" y="47387"/>
                  </a:lnTo>
                  <a:cubicBezTo>
                    <a:pt x="4072" y="47542"/>
                    <a:pt x="3787" y="47637"/>
                    <a:pt x="3489" y="47637"/>
                  </a:cubicBezTo>
                  <a:cubicBezTo>
                    <a:pt x="2715" y="47637"/>
                    <a:pt x="2084" y="47006"/>
                    <a:pt x="2084" y="46220"/>
                  </a:cubicBezTo>
                  <a:cubicBezTo>
                    <a:pt x="2084" y="45482"/>
                    <a:pt x="2656" y="44875"/>
                    <a:pt x="3370" y="44815"/>
                  </a:cubicBezTo>
                  <a:close/>
                  <a:moveTo>
                    <a:pt x="3370" y="43029"/>
                  </a:moveTo>
                  <a:lnTo>
                    <a:pt x="3370" y="44565"/>
                  </a:lnTo>
                  <a:cubicBezTo>
                    <a:pt x="2513" y="44637"/>
                    <a:pt x="1834" y="45351"/>
                    <a:pt x="1834" y="46220"/>
                  </a:cubicBezTo>
                  <a:cubicBezTo>
                    <a:pt x="1834" y="47089"/>
                    <a:pt x="2584" y="47875"/>
                    <a:pt x="3489" y="47875"/>
                  </a:cubicBezTo>
                  <a:cubicBezTo>
                    <a:pt x="3846" y="47875"/>
                    <a:pt x="4180" y="47756"/>
                    <a:pt x="4453" y="47566"/>
                  </a:cubicBezTo>
                  <a:lnTo>
                    <a:pt x="5966" y="49399"/>
                  </a:lnTo>
                  <a:lnTo>
                    <a:pt x="5966" y="55745"/>
                  </a:lnTo>
                  <a:cubicBezTo>
                    <a:pt x="5668" y="55805"/>
                    <a:pt x="5454" y="56067"/>
                    <a:pt x="5454" y="56376"/>
                  </a:cubicBezTo>
                  <a:cubicBezTo>
                    <a:pt x="5454" y="56567"/>
                    <a:pt x="5525" y="56733"/>
                    <a:pt x="5656" y="56841"/>
                  </a:cubicBezTo>
                  <a:lnTo>
                    <a:pt x="3370" y="60531"/>
                  </a:lnTo>
                  <a:lnTo>
                    <a:pt x="3370" y="69842"/>
                  </a:lnTo>
                  <a:cubicBezTo>
                    <a:pt x="3239" y="69806"/>
                    <a:pt x="3096" y="69783"/>
                    <a:pt x="2941" y="69783"/>
                  </a:cubicBezTo>
                  <a:cubicBezTo>
                    <a:pt x="2703" y="69783"/>
                    <a:pt x="2465" y="69842"/>
                    <a:pt x="2251" y="69937"/>
                  </a:cubicBezTo>
                  <a:lnTo>
                    <a:pt x="251" y="66282"/>
                  </a:lnTo>
                  <a:lnTo>
                    <a:pt x="251" y="45482"/>
                  </a:lnTo>
                  <a:lnTo>
                    <a:pt x="3370" y="43029"/>
                  </a:lnTo>
                  <a:close/>
                  <a:moveTo>
                    <a:pt x="2941" y="70033"/>
                  </a:moveTo>
                  <a:cubicBezTo>
                    <a:pt x="3096" y="70033"/>
                    <a:pt x="3239" y="70056"/>
                    <a:pt x="3370" y="70092"/>
                  </a:cubicBezTo>
                  <a:lnTo>
                    <a:pt x="3370" y="70592"/>
                  </a:lnTo>
                  <a:cubicBezTo>
                    <a:pt x="3239" y="70533"/>
                    <a:pt x="3096" y="70497"/>
                    <a:pt x="2941" y="70497"/>
                  </a:cubicBezTo>
                  <a:cubicBezTo>
                    <a:pt x="2822" y="70497"/>
                    <a:pt x="2703" y="70521"/>
                    <a:pt x="2596" y="70557"/>
                  </a:cubicBezTo>
                  <a:lnTo>
                    <a:pt x="2370" y="70152"/>
                  </a:lnTo>
                  <a:cubicBezTo>
                    <a:pt x="2548" y="70080"/>
                    <a:pt x="2739" y="70033"/>
                    <a:pt x="2941" y="70033"/>
                  </a:cubicBezTo>
                  <a:close/>
                  <a:moveTo>
                    <a:pt x="3620" y="70199"/>
                  </a:moveTo>
                  <a:cubicBezTo>
                    <a:pt x="4061" y="70437"/>
                    <a:pt x="4358" y="70914"/>
                    <a:pt x="4358" y="71449"/>
                  </a:cubicBezTo>
                  <a:cubicBezTo>
                    <a:pt x="4358" y="71985"/>
                    <a:pt x="4061" y="72450"/>
                    <a:pt x="3620" y="72688"/>
                  </a:cubicBezTo>
                  <a:lnTo>
                    <a:pt x="3620" y="72116"/>
                  </a:lnTo>
                  <a:cubicBezTo>
                    <a:pt x="3787" y="71950"/>
                    <a:pt x="3894" y="71711"/>
                    <a:pt x="3894" y="71449"/>
                  </a:cubicBezTo>
                  <a:cubicBezTo>
                    <a:pt x="3894" y="71188"/>
                    <a:pt x="3787" y="70949"/>
                    <a:pt x="3620" y="70771"/>
                  </a:cubicBezTo>
                  <a:lnTo>
                    <a:pt x="3620" y="70199"/>
                  </a:lnTo>
                  <a:close/>
                  <a:moveTo>
                    <a:pt x="2156" y="70271"/>
                  </a:moveTo>
                  <a:lnTo>
                    <a:pt x="2382" y="70676"/>
                  </a:lnTo>
                  <a:cubicBezTo>
                    <a:pt x="2156" y="70854"/>
                    <a:pt x="2001" y="71128"/>
                    <a:pt x="2001" y="71449"/>
                  </a:cubicBezTo>
                  <a:cubicBezTo>
                    <a:pt x="2001" y="71926"/>
                    <a:pt x="2358" y="72331"/>
                    <a:pt x="2822" y="72390"/>
                  </a:cubicBezTo>
                  <a:lnTo>
                    <a:pt x="2822" y="72854"/>
                  </a:lnTo>
                  <a:cubicBezTo>
                    <a:pt x="2098" y="72783"/>
                    <a:pt x="1539" y="72191"/>
                    <a:pt x="1536" y="71444"/>
                  </a:cubicBezTo>
                  <a:lnTo>
                    <a:pt x="1536" y="71444"/>
                  </a:lnTo>
                  <a:cubicBezTo>
                    <a:pt x="1538" y="70958"/>
                    <a:pt x="1788" y="70520"/>
                    <a:pt x="2156" y="70271"/>
                  </a:cubicBezTo>
                  <a:close/>
                  <a:moveTo>
                    <a:pt x="3370" y="72295"/>
                  </a:moveTo>
                  <a:lnTo>
                    <a:pt x="3370" y="72795"/>
                  </a:lnTo>
                  <a:cubicBezTo>
                    <a:pt x="3275" y="72819"/>
                    <a:pt x="3168" y="72842"/>
                    <a:pt x="3072" y="72854"/>
                  </a:cubicBezTo>
                  <a:lnTo>
                    <a:pt x="3072" y="72390"/>
                  </a:lnTo>
                  <a:cubicBezTo>
                    <a:pt x="3179" y="72366"/>
                    <a:pt x="3275" y="72342"/>
                    <a:pt x="3370" y="72295"/>
                  </a:cubicBezTo>
                  <a:close/>
                  <a:moveTo>
                    <a:pt x="2429" y="0"/>
                  </a:moveTo>
                  <a:cubicBezTo>
                    <a:pt x="1905" y="0"/>
                    <a:pt x="1477" y="417"/>
                    <a:pt x="1477" y="941"/>
                  </a:cubicBezTo>
                  <a:cubicBezTo>
                    <a:pt x="1477" y="1429"/>
                    <a:pt x="1846" y="1822"/>
                    <a:pt x="2310" y="1881"/>
                  </a:cubicBezTo>
                  <a:lnTo>
                    <a:pt x="2310" y="18169"/>
                  </a:lnTo>
                  <a:lnTo>
                    <a:pt x="3370" y="19157"/>
                  </a:lnTo>
                  <a:lnTo>
                    <a:pt x="3370" y="28599"/>
                  </a:lnTo>
                  <a:lnTo>
                    <a:pt x="2286" y="28599"/>
                  </a:lnTo>
                  <a:lnTo>
                    <a:pt x="2286" y="31016"/>
                  </a:lnTo>
                  <a:lnTo>
                    <a:pt x="3370" y="31016"/>
                  </a:lnTo>
                  <a:lnTo>
                    <a:pt x="3370" y="31837"/>
                  </a:lnTo>
                  <a:lnTo>
                    <a:pt x="2286" y="31837"/>
                  </a:lnTo>
                  <a:lnTo>
                    <a:pt x="2286" y="34266"/>
                  </a:lnTo>
                  <a:lnTo>
                    <a:pt x="3370" y="34266"/>
                  </a:lnTo>
                  <a:lnTo>
                    <a:pt x="3370" y="35088"/>
                  </a:lnTo>
                  <a:lnTo>
                    <a:pt x="2286" y="35088"/>
                  </a:lnTo>
                  <a:lnTo>
                    <a:pt x="2286" y="37505"/>
                  </a:lnTo>
                  <a:lnTo>
                    <a:pt x="3370" y="37505"/>
                  </a:lnTo>
                  <a:lnTo>
                    <a:pt x="3370" y="38326"/>
                  </a:lnTo>
                  <a:lnTo>
                    <a:pt x="2286" y="38326"/>
                  </a:lnTo>
                  <a:lnTo>
                    <a:pt x="2286" y="40755"/>
                  </a:lnTo>
                  <a:lnTo>
                    <a:pt x="3370" y="40755"/>
                  </a:lnTo>
                  <a:lnTo>
                    <a:pt x="3370" y="42720"/>
                  </a:lnTo>
                  <a:lnTo>
                    <a:pt x="48" y="45327"/>
                  </a:lnTo>
                  <a:lnTo>
                    <a:pt x="0" y="45363"/>
                  </a:lnTo>
                  <a:lnTo>
                    <a:pt x="0" y="66354"/>
                  </a:lnTo>
                  <a:lnTo>
                    <a:pt x="2048" y="70056"/>
                  </a:lnTo>
                  <a:cubicBezTo>
                    <a:pt x="1584" y="70354"/>
                    <a:pt x="1286" y="70866"/>
                    <a:pt x="1286" y="71449"/>
                  </a:cubicBezTo>
                  <a:cubicBezTo>
                    <a:pt x="1286" y="72319"/>
                    <a:pt x="1965" y="73033"/>
                    <a:pt x="2822" y="73104"/>
                  </a:cubicBezTo>
                  <a:lnTo>
                    <a:pt x="2822" y="88904"/>
                  </a:lnTo>
                  <a:lnTo>
                    <a:pt x="3072" y="88904"/>
                  </a:lnTo>
                  <a:lnTo>
                    <a:pt x="3072" y="73104"/>
                  </a:lnTo>
                  <a:cubicBezTo>
                    <a:pt x="3168" y="73093"/>
                    <a:pt x="3275" y="73081"/>
                    <a:pt x="3370" y="73045"/>
                  </a:cubicBezTo>
                  <a:lnTo>
                    <a:pt x="3370" y="88892"/>
                  </a:lnTo>
                  <a:lnTo>
                    <a:pt x="3620" y="88892"/>
                  </a:lnTo>
                  <a:lnTo>
                    <a:pt x="3620" y="72962"/>
                  </a:lnTo>
                  <a:cubicBezTo>
                    <a:pt x="4191" y="72712"/>
                    <a:pt x="4608" y="72128"/>
                    <a:pt x="4608" y="71449"/>
                  </a:cubicBezTo>
                  <a:cubicBezTo>
                    <a:pt x="4608" y="70771"/>
                    <a:pt x="4191" y="70199"/>
                    <a:pt x="3620" y="69937"/>
                  </a:cubicBezTo>
                  <a:lnTo>
                    <a:pt x="3620" y="60603"/>
                  </a:lnTo>
                  <a:lnTo>
                    <a:pt x="5858" y="56983"/>
                  </a:lnTo>
                  <a:cubicBezTo>
                    <a:pt x="5930" y="57007"/>
                    <a:pt x="6013" y="57019"/>
                    <a:pt x="6096" y="57019"/>
                  </a:cubicBezTo>
                  <a:cubicBezTo>
                    <a:pt x="6442" y="57019"/>
                    <a:pt x="6739" y="56733"/>
                    <a:pt x="6739" y="56376"/>
                  </a:cubicBezTo>
                  <a:cubicBezTo>
                    <a:pt x="6739" y="56067"/>
                    <a:pt x="6513" y="55805"/>
                    <a:pt x="6216" y="55757"/>
                  </a:cubicBezTo>
                  <a:lnTo>
                    <a:pt x="6216" y="55745"/>
                  </a:lnTo>
                  <a:lnTo>
                    <a:pt x="6216" y="49316"/>
                  </a:lnTo>
                  <a:lnTo>
                    <a:pt x="4644" y="47423"/>
                  </a:lnTo>
                  <a:cubicBezTo>
                    <a:pt x="4953" y="47113"/>
                    <a:pt x="5156" y="46696"/>
                    <a:pt x="5156" y="46220"/>
                  </a:cubicBezTo>
                  <a:cubicBezTo>
                    <a:pt x="5156" y="45351"/>
                    <a:pt x="4477" y="44637"/>
                    <a:pt x="3620" y="44577"/>
                  </a:cubicBezTo>
                  <a:lnTo>
                    <a:pt x="3620" y="42839"/>
                  </a:lnTo>
                  <a:lnTo>
                    <a:pt x="9180" y="38469"/>
                  </a:lnTo>
                  <a:lnTo>
                    <a:pt x="9216" y="38434"/>
                  </a:lnTo>
                  <a:lnTo>
                    <a:pt x="9216" y="24646"/>
                  </a:lnTo>
                  <a:cubicBezTo>
                    <a:pt x="9514" y="24598"/>
                    <a:pt x="9740" y="24337"/>
                    <a:pt x="9740" y="24027"/>
                  </a:cubicBezTo>
                  <a:cubicBezTo>
                    <a:pt x="9740" y="23670"/>
                    <a:pt x="9454" y="23384"/>
                    <a:pt x="9097" y="23384"/>
                  </a:cubicBezTo>
                  <a:cubicBezTo>
                    <a:pt x="8894" y="23384"/>
                    <a:pt x="8704" y="23479"/>
                    <a:pt x="8585" y="23634"/>
                  </a:cubicBezTo>
                  <a:lnTo>
                    <a:pt x="3620" y="19050"/>
                  </a:lnTo>
                  <a:lnTo>
                    <a:pt x="3620" y="8013"/>
                  </a:lnTo>
                  <a:lnTo>
                    <a:pt x="3370" y="8013"/>
                  </a:lnTo>
                  <a:lnTo>
                    <a:pt x="3370" y="18824"/>
                  </a:lnTo>
                  <a:lnTo>
                    <a:pt x="2548" y="18062"/>
                  </a:lnTo>
                  <a:lnTo>
                    <a:pt x="2548" y="1881"/>
                  </a:lnTo>
                  <a:cubicBezTo>
                    <a:pt x="3025" y="1822"/>
                    <a:pt x="3382" y="1429"/>
                    <a:pt x="3382" y="941"/>
                  </a:cubicBezTo>
                  <a:cubicBezTo>
                    <a:pt x="3382" y="417"/>
                    <a:pt x="295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8"/>
          <p:cNvGrpSpPr/>
          <p:nvPr/>
        </p:nvGrpSpPr>
        <p:grpSpPr>
          <a:xfrm rot="10800000" flipH="1">
            <a:off x="-609625" y="-587846"/>
            <a:ext cx="2479800" cy="2894250"/>
            <a:chOff x="2693662" y="1511141"/>
            <a:chExt cx="2479800" cy="2894250"/>
          </a:xfrm>
        </p:grpSpPr>
        <p:sp>
          <p:nvSpPr>
            <p:cNvPr id="364" name="Google Shape;364;p8"/>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8"/>
          <p:cNvGrpSpPr/>
          <p:nvPr/>
        </p:nvGrpSpPr>
        <p:grpSpPr>
          <a:xfrm flipH="1">
            <a:off x="7420675" y="3161454"/>
            <a:ext cx="2479800" cy="2894250"/>
            <a:chOff x="2693662" y="1511141"/>
            <a:chExt cx="2479800" cy="2894250"/>
          </a:xfrm>
        </p:grpSpPr>
        <p:sp>
          <p:nvSpPr>
            <p:cNvPr id="378" name="Google Shape;378;p8"/>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74000">
              <a:schemeClr val="dk1"/>
            </a:gs>
            <a:gs pos="84000">
              <a:schemeClr val="lt2"/>
            </a:gs>
            <a:gs pos="89000">
              <a:schemeClr val="accent3"/>
            </a:gs>
            <a:gs pos="94000">
              <a:schemeClr val="accent2"/>
            </a:gs>
            <a:gs pos="100000">
              <a:schemeClr val="accent1"/>
            </a:gs>
            <a:gs pos="100000">
              <a:srgbClr val="737373"/>
            </a:gs>
          </a:gsLst>
          <a:lin ang="13500032" scaled="0"/>
        </a:gradFill>
        <a:effectLst/>
      </p:bgPr>
    </p:bg>
    <p:spTree>
      <p:nvGrpSpPr>
        <p:cNvPr id="1" name="Shape 391"/>
        <p:cNvGrpSpPr/>
        <p:nvPr/>
      </p:nvGrpSpPr>
      <p:grpSpPr>
        <a:xfrm>
          <a:off x="0" y="0"/>
          <a:ext cx="0" cy="0"/>
          <a:chOff x="0" y="0"/>
          <a:chExt cx="0" cy="0"/>
        </a:xfrm>
      </p:grpSpPr>
      <p:grpSp>
        <p:nvGrpSpPr>
          <p:cNvPr id="392" name="Google Shape;392;p9"/>
          <p:cNvGrpSpPr/>
          <p:nvPr/>
        </p:nvGrpSpPr>
        <p:grpSpPr>
          <a:xfrm>
            <a:off x="7410137" y="-483784"/>
            <a:ext cx="2479800" cy="6144750"/>
            <a:chOff x="7410137" y="-483784"/>
            <a:chExt cx="2479800" cy="6144750"/>
          </a:xfrm>
        </p:grpSpPr>
        <p:sp>
          <p:nvSpPr>
            <p:cNvPr id="393" name="Google Shape;393;p9"/>
            <p:cNvSpPr/>
            <p:nvPr/>
          </p:nvSpPr>
          <p:spPr>
            <a:xfrm>
              <a:off x="7996512" y="491370"/>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7996512" y="-158730"/>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8589262" y="1663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8589262" y="8164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7996512" y="11414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410137" y="8164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7410137" y="1663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8589262" y="14665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410137" y="14665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996512" y="17915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8589262" y="-483784"/>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9175637" y="4913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9175637" y="11414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8589262" y="21166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996512" y="24416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8589262" y="27667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996512" y="30917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8589262" y="34168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996512" y="37418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589262" y="40669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996512" y="43919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410137" y="47170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996512" y="504206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8589262" y="4717016"/>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9"/>
          <p:cNvSpPr txBox="1">
            <a:spLocks noGrp="1"/>
          </p:cNvSpPr>
          <p:nvPr>
            <p:ph type="title"/>
          </p:nvPr>
        </p:nvSpPr>
        <p:spPr>
          <a:xfrm>
            <a:off x="713225" y="1371400"/>
            <a:ext cx="4035000" cy="76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8" name="Google Shape;418;p9"/>
          <p:cNvSpPr txBox="1">
            <a:spLocks noGrp="1"/>
          </p:cNvSpPr>
          <p:nvPr>
            <p:ph type="subTitle" idx="1"/>
          </p:nvPr>
        </p:nvSpPr>
        <p:spPr>
          <a:xfrm>
            <a:off x="713225" y="2185100"/>
            <a:ext cx="4035000" cy="1587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sz="16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419" name="Google Shape;419;p9"/>
          <p:cNvSpPr>
            <a:spLocks noGrp="1"/>
          </p:cNvSpPr>
          <p:nvPr>
            <p:ph type="pic" idx="2"/>
          </p:nvPr>
        </p:nvSpPr>
        <p:spPr>
          <a:xfrm>
            <a:off x="5171475" y="660500"/>
            <a:ext cx="3215100" cy="3856200"/>
          </a:xfrm>
          <a:prstGeom prst="rect">
            <a:avLst/>
          </a:prstGeom>
          <a:noFill/>
          <a:ln w="9525" cap="flat" cmpd="sng">
            <a:solidFill>
              <a:schemeClr val="lt1"/>
            </a:solidFill>
            <a:prstDash val="solid"/>
            <a:round/>
            <a:headEnd type="none" w="sm" len="sm"/>
            <a:tailEnd type="none" w="sm" len="sm"/>
          </a:ln>
        </p:spPr>
      </p:sp>
      <p:grpSp>
        <p:nvGrpSpPr>
          <p:cNvPr id="420" name="Google Shape;420;p9"/>
          <p:cNvGrpSpPr/>
          <p:nvPr/>
        </p:nvGrpSpPr>
        <p:grpSpPr>
          <a:xfrm>
            <a:off x="-37850" y="4443552"/>
            <a:ext cx="3325250" cy="554100"/>
            <a:chOff x="-37850" y="4443552"/>
            <a:chExt cx="3325250" cy="554100"/>
          </a:xfrm>
        </p:grpSpPr>
        <p:cxnSp>
          <p:nvCxnSpPr>
            <p:cNvPr id="421" name="Google Shape;421;p9"/>
            <p:cNvCxnSpPr/>
            <p:nvPr/>
          </p:nvCxnSpPr>
          <p:spPr>
            <a:xfrm>
              <a:off x="-600" y="4864825"/>
              <a:ext cx="3288000" cy="0"/>
            </a:xfrm>
            <a:prstGeom prst="straightConnector1">
              <a:avLst/>
            </a:prstGeom>
            <a:noFill/>
            <a:ln w="9525" cap="flat" cmpd="sng">
              <a:solidFill>
                <a:schemeClr val="lt1"/>
              </a:solidFill>
              <a:prstDash val="solid"/>
              <a:round/>
              <a:headEnd type="none" w="med" len="med"/>
              <a:tailEnd type="oval" w="med" len="med"/>
            </a:ln>
          </p:spPr>
        </p:cxnSp>
        <p:cxnSp>
          <p:nvCxnSpPr>
            <p:cNvPr id="422" name="Google Shape;422;p9"/>
            <p:cNvCxnSpPr/>
            <p:nvPr/>
          </p:nvCxnSpPr>
          <p:spPr>
            <a:xfrm>
              <a:off x="-600" y="4720600"/>
              <a:ext cx="2076300" cy="0"/>
            </a:xfrm>
            <a:prstGeom prst="straightConnector1">
              <a:avLst/>
            </a:prstGeom>
            <a:noFill/>
            <a:ln w="9525" cap="flat" cmpd="sng">
              <a:solidFill>
                <a:schemeClr val="lt1"/>
              </a:solidFill>
              <a:prstDash val="solid"/>
              <a:round/>
              <a:headEnd type="none" w="med" len="med"/>
              <a:tailEnd type="oval" w="med" len="med"/>
            </a:ln>
          </p:spPr>
        </p:cxnSp>
        <p:cxnSp>
          <p:nvCxnSpPr>
            <p:cNvPr id="423" name="Google Shape;423;p9"/>
            <p:cNvCxnSpPr/>
            <p:nvPr/>
          </p:nvCxnSpPr>
          <p:spPr>
            <a:xfrm>
              <a:off x="-37850" y="4443552"/>
              <a:ext cx="1372800" cy="554100"/>
            </a:xfrm>
            <a:prstGeom prst="bentConnector3">
              <a:avLst>
                <a:gd name="adj1" fmla="val 50000"/>
              </a:avLst>
            </a:prstGeom>
            <a:noFill/>
            <a:ln w="9525" cap="flat" cmpd="sng">
              <a:solidFill>
                <a:schemeClr val="lt1"/>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dk2"/>
            </a:gs>
            <a:gs pos="10000">
              <a:schemeClr val="accent2"/>
            </a:gs>
            <a:gs pos="15000">
              <a:schemeClr val="accent1"/>
            </a:gs>
            <a:gs pos="27000">
              <a:schemeClr val="lt2"/>
            </a:gs>
            <a:gs pos="46000">
              <a:schemeClr val="dk1"/>
            </a:gs>
            <a:gs pos="100000">
              <a:schemeClr val="dk1"/>
            </a:gs>
          </a:gsLst>
          <a:path path="circle">
            <a:fillToRect t="100000" r="100000"/>
          </a:path>
          <a:tileRect l="-100000" b="-100000"/>
        </a:gradFill>
        <a:effectLst/>
      </p:bgPr>
    </p:bg>
    <p:spTree>
      <p:nvGrpSpPr>
        <p:cNvPr id="1" name="Shape 651"/>
        <p:cNvGrpSpPr/>
        <p:nvPr/>
      </p:nvGrpSpPr>
      <p:grpSpPr>
        <a:xfrm>
          <a:off x="0" y="0"/>
          <a:ext cx="0" cy="0"/>
          <a:chOff x="0" y="0"/>
          <a:chExt cx="0" cy="0"/>
        </a:xfrm>
      </p:grpSpPr>
      <p:sp>
        <p:nvSpPr>
          <p:cNvPr id="652" name="Google Shape;652;p15"/>
          <p:cNvSpPr txBox="1">
            <a:spLocks noGrp="1"/>
          </p:cNvSpPr>
          <p:nvPr>
            <p:ph type="title"/>
          </p:nvPr>
        </p:nvSpPr>
        <p:spPr>
          <a:xfrm>
            <a:off x="2921500" y="3420750"/>
            <a:ext cx="55092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53" name="Google Shape;653;p15"/>
          <p:cNvSpPr txBox="1">
            <a:spLocks noGrp="1"/>
          </p:cNvSpPr>
          <p:nvPr>
            <p:ph type="subTitle" idx="1"/>
          </p:nvPr>
        </p:nvSpPr>
        <p:spPr>
          <a:xfrm>
            <a:off x="2921500" y="1190850"/>
            <a:ext cx="5509200" cy="222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54" name="Google Shape;654;p15"/>
          <p:cNvGrpSpPr/>
          <p:nvPr/>
        </p:nvGrpSpPr>
        <p:grpSpPr>
          <a:xfrm>
            <a:off x="7265875" y="165425"/>
            <a:ext cx="1893000" cy="458825"/>
            <a:chOff x="7265875" y="89225"/>
            <a:chExt cx="1893000" cy="458825"/>
          </a:xfrm>
        </p:grpSpPr>
        <p:cxnSp>
          <p:nvCxnSpPr>
            <p:cNvPr id="655" name="Google Shape;655;p15"/>
            <p:cNvCxnSpPr/>
            <p:nvPr/>
          </p:nvCxnSpPr>
          <p:spPr>
            <a:xfrm flipH="1">
              <a:off x="7495300" y="184825"/>
              <a:ext cx="1657200" cy="1212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656" name="Google Shape;656;p15"/>
            <p:cNvCxnSpPr/>
            <p:nvPr/>
          </p:nvCxnSpPr>
          <p:spPr>
            <a:xfrm flipH="1">
              <a:off x="7896775" y="89225"/>
              <a:ext cx="1262100" cy="3060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657" name="Google Shape;657;p15"/>
            <p:cNvCxnSpPr/>
            <p:nvPr/>
          </p:nvCxnSpPr>
          <p:spPr>
            <a:xfrm rot="10800000">
              <a:off x="7265875" y="134422"/>
              <a:ext cx="1893000" cy="0"/>
            </a:xfrm>
            <a:prstGeom prst="straightConnector1">
              <a:avLst/>
            </a:prstGeom>
            <a:noFill/>
            <a:ln w="9525" cap="flat" cmpd="sng">
              <a:solidFill>
                <a:schemeClr val="lt1"/>
              </a:solidFill>
              <a:prstDash val="solid"/>
              <a:round/>
              <a:headEnd type="none" w="med" len="med"/>
              <a:tailEnd type="oval" w="med" len="med"/>
            </a:ln>
          </p:spPr>
        </p:cxnSp>
        <p:cxnSp>
          <p:nvCxnSpPr>
            <p:cNvPr id="658" name="Google Shape;658;p15"/>
            <p:cNvCxnSpPr/>
            <p:nvPr/>
          </p:nvCxnSpPr>
          <p:spPr>
            <a:xfrm rot="10800000">
              <a:off x="8693575" y="299550"/>
              <a:ext cx="465300" cy="0"/>
            </a:xfrm>
            <a:prstGeom prst="straightConnector1">
              <a:avLst/>
            </a:prstGeom>
            <a:noFill/>
            <a:ln w="9525" cap="flat" cmpd="sng">
              <a:solidFill>
                <a:schemeClr val="lt1"/>
              </a:solidFill>
              <a:prstDash val="solid"/>
              <a:round/>
              <a:headEnd type="none" w="med" len="med"/>
              <a:tailEnd type="oval" w="med" len="med"/>
            </a:ln>
          </p:spPr>
        </p:cxnSp>
        <p:cxnSp>
          <p:nvCxnSpPr>
            <p:cNvPr id="659" name="Google Shape;659;p15"/>
            <p:cNvCxnSpPr/>
            <p:nvPr/>
          </p:nvCxnSpPr>
          <p:spPr>
            <a:xfrm flipH="1">
              <a:off x="8088100" y="229450"/>
              <a:ext cx="1064400" cy="318600"/>
            </a:xfrm>
            <a:prstGeom prst="bentConnector3">
              <a:avLst>
                <a:gd name="adj1" fmla="val 13174"/>
              </a:avLst>
            </a:prstGeom>
            <a:noFill/>
            <a:ln w="9525" cap="flat" cmpd="sng">
              <a:solidFill>
                <a:schemeClr val="lt1"/>
              </a:solidFill>
              <a:prstDash val="solid"/>
              <a:round/>
              <a:headEnd type="none" w="med" len="med"/>
              <a:tailEnd type="oval" w="med" len="med"/>
            </a:ln>
          </p:spPr>
        </p:cxnSp>
      </p:grpSp>
      <p:grpSp>
        <p:nvGrpSpPr>
          <p:cNvPr id="660" name="Google Shape;660;p15"/>
          <p:cNvGrpSpPr/>
          <p:nvPr/>
        </p:nvGrpSpPr>
        <p:grpSpPr>
          <a:xfrm>
            <a:off x="-172088" y="2448066"/>
            <a:ext cx="2479800" cy="2894250"/>
            <a:chOff x="201587" y="2766741"/>
            <a:chExt cx="2479800" cy="2894250"/>
          </a:xfrm>
        </p:grpSpPr>
        <p:sp>
          <p:nvSpPr>
            <p:cNvPr id="661" name="Google Shape;661;p15"/>
            <p:cNvSpPr/>
            <p:nvPr/>
          </p:nvSpPr>
          <p:spPr>
            <a:xfrm>
              <a:off x="787962" y="37418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787962" y="30917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1380712" y="34168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1380712" y="40669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787962" y="43919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201587" y="40669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201587" y="34168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1380712" y="47170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201587" y="47170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787962" y="50420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1380712" y="27667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1967087" y="37418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1967087" y="43919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0">
    <p:bg>
      <p:bgPr>
        <a:gradFill>
          <a:gsLst>
            <a:gs pos="0">
              <a:schemeClr val="accent3"/>
            </a:gs>
            <a:gs pos="3000">
              <a:schemeClr val="accent1"/>
            </a:gs>
            <a:gs pos="7000">
              <a:schemeClr val="lt2"/>
            </a:gs>
            <a:gs pos="14000">
              <a:schemeClr val="dk1"/>
            </a:gs>
            <a:gs pos="100000">
              <a:schemeClr val="dk1"/>
            </a:gs>
          </a:gsLst>
          <a:lin ang="16200038" scaled="0"/>
        </a:gradFill>
        <a:effectLst/>
      </p:bgPr>
    </p:bg>
    <p:spTree>
      <p:nvGrpSpPr>
        <p:cNvPr id="1" name="Shape 787"/>
        <p:cNvGrpSpPr/>
        <p:nvPr/>
      </p:nvGrpSpPr>
      <p:grpSpPr>
        <a:xfrm>
          <a:off x="0" y="0"/>
          <a:ext cx="0" cy="0"/>
          <a:chOff x="0" y="0"/>
          <a:chExt cx="0" cy="0"/>
        </a:xfrm>
      </p:grpSpPr>
      <p:sp>
        <p:nvSpPr>
          <p:cNvPr id="788" name="Google Shape;788;p23"/>
          <p:cNvSpPr txBox="1">
            <a:spLocks noGrp="1"/>
          </p:cNvSpPr>
          <p:nvPr>
            <p:ph type="title"/>
          </p:nvPr>
        </p:nvSpPr>
        <p:spPr>
          <a:xfrm>
            <a:off x="713225" y="1199829"/>
            <a:ext cx="2876100" cy="140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5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789" name="Google Shape;789;p23"/>
          <p:cNvSpPr txBox="1">
            <a:spLocks noGrp="1"/>
          </p:cNvSpPr>
          <p:nvPr>
            <p:ph type="subTitle" idx="1"/>
          </p:nvPr>
        </p:nvSpPr>
        <p:spPr>
          <a:xfrm>
            <a:off x="713225" y="2606526"/>
            <a:ext cx="2876100" cy="1260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grpSp>
        <p:nvGrpSpPr>
          <p:cNvPr id="790" name="Google Shape;790;p23"/>
          <p:cNvGrpSpPr/>
          <p:nvPr/>
        </p:nvGrpSpPr>
        <p:grpSpPr>
          <a:xfrm rot="5400000" flipH="1">
            <a:off x="207225" y="-2194271"/>
            <a:ext cx="2479800" cy="2894250"/>
            <a:chOff x="2693662" y="1511141"/>
            <a:chExt cx="2479800" cy="2894250"/>
          </a:xfrm>
        </p:grpSpPr>
        <p:sp>
          <p:nvSpPr>
            <p:cNvPr id="791" name="Google Shape;791;p23"/>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6">
    <p:bg>
      <p:bgPr>
        <a:gradFill>
          <a:gsLst>
            <a:gs pos="0">
              <a:schemeClr val="dk2"/>
            </a:gs>
            <a:gs pos="10000">
              <a:schemeClr val="accent2"/>
            </a:gs>
            <a:gs pos="15000">
              <a:schemeClr val="accent1"/>
            </a:gs>
            <a:gs pos="27000">
              <a:schemeClr val="lt2"/>
            </a:gs>
            <a:gs pos="46000">
              <a:schemeClr val="dk1"/>
            </a:gs>
            <a:gs pos="100000">
              <a:schemeClr val="dk1"/>
            </a:gs>
          </a:gsLst>
          <a:path path="circle">
            <a:fillToRect t="100000" r="100000"/>
          </a:path>
          <a:tileRect l="-100000" b="-100000"/>
        </a:gradFill>
        <a:effectLst/>
      </p:bgPr>
    </p:bg>
    <p:spTree>
      <p:nvGrpSpPr>
        <p:cNvPr id="1" name="Shape 908"/>
        <p:cNvGrpSpPr/>
        <p:nvPr/>
      </p:nvGrpSpPr>
      <p:grpSpPr>
        <a:xfrm>
          <a:off x="0" y="0"/>
          <a:ext cx="0" cy="0"/>
          <a:chOff x="0" y="0"/>
          <a:chExt cx="0" cy="0"/>
        </a:xfrm>
      </p:grpSpPr>
      <p:sp>
        <p:nvSpPr>
          <p:cNvPr id="909" name="Google Shape;909;p27"/>
          <p:cNvSpPr txBox="1">
            <a:spLocks noGrp="1"/>
          </p:cNvSpPr>
          <p:nvPr>
            <p:ph type="title" hasCustomPrompt="1"/>
          </p:nvPr>
        </p:nvSpPr>
        <p:spPr>
          <a:xfrm>
            <a:off x="2721508" y="678100"/>
            <a:ext cx="3701100" cy="786600"/>
          </a:xfrm>
          <a:prstGeom prst="rect">
            <a:avLst/>
          </a:prstGeom>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2400"/>
              <a:buNone/>
              <a:defRPr sz="3500">
                <a:solidFill>
                  <a:schemeClr val="lt1"/>
                </a:solidFill>
              </a:defRPr>
            </a:lvl1pPr>
            <a:lvl2pPr lvl="1" rtl="0">
              <a:lnSpc>
                <a:spcPct val="115000"/>
              </a:lnSpc>
              <a:spcBef>
                <a:spcPts val="0"/>
              </a:spcBef>
              <a:spcAft>
                <a:spcPts val="0"/>
              </a:spcAft>
              <a:buClr>
                <a:schemeClr val="lt1"/>
              </a:buClr>
              <a:buSzPts val="2400"/>
              <a:buNone/>
              <a:defRPr sz="2400">
                <a:solidFill>
                  <a:schemeClr val="lt1"/>
                </a:solidFill>
              </a:defRPr>
            </a:lvl2pPr>
            <a:lvl3pPr lvl="2" rtl="0">
              <a:lnSpc>
                <a:spcPct val="115000"/>
              </a:lnSpc>
              <a:spcBef>
                <a:spcPts val="0"/>
              </a:spcBef>
              <a:spcAft>
                <a:spcPts val="0"/>
              </a:spcAft>
              <a:buClr>
                <a:schemeClr val="lt1"/>
              </a:buClr>
              <a:buSzPts val="2400"/>
              <a:buNone/>
              <a:defRPr sz="2400">
                <a:solidFill>
                  <a:schemeClr val="lt1"/>
                </a:solidFill>
              </a:defRPr>
            </a:lvl3pPr>
            <a:lvl4pPr lvl="3" rtl="0">
              <a:lnSpc>
                <a:spcPct val="115000"/>
              </a:lnSpc>
              <a:spcBef>
                <a:spcPts val="0"/>
              </a:spcBef>
              <a:spcAft>
                <a:spcPts val="0"/>
              </a:spcAft>
              <a:buClr>
                <a:schemeClr val="lt1"/>
              </a:buClr>
              <a:buSzPts val="2400"/>
              <a:buNone/>
              <a:defRPr sz="2400">
                <a:solidFill>
                  <a:schemeClr val="lt1"/>
                </a:solidFill>
              </a:defRPr>
            </a:lvl4pPr>
            <a:lvl5pPr lvl="4" rtl="0">
              <a:lnSpc>
                <a:spcPct val="115000"/>
              </a:lnSpc>
              <a:spcBef>
                <a:spcPts val="0"/>
              </a:spcBef>
              <a:spcAft>
                <a:spcPts val="0"/>
              </a:spcAft>
              <a:buClr>
                <a:schemeClr val="lt1"/>
              </a:buClr>
              <a:buSzPts val="2400"/>
              <a:buNone/>
              <a:defRPr sz="2400">
                <a:solidFill>
                  <a:schemeClr val="lt1"/>
                </a:solidFill>
              </a:defRPr>
            </a:lvl5pPr>
            <a:lvl6pPr lvl="5" rtl="0">
              <a:lnSpc>
                <a:spcPct val="115000"/>
              </a:lnSpc>
              <a:spcBef>
                <a:spcPts val="0"/>
              </a:spcBef>
              <a:spcAft>
                <a:spcPts val="0"/>
              </a:spcAft>
              <a:buClr>
                <a:schemeClr val="lt1"/>
              </a:buClr>
              <a:buSzPts val="2400"/>
              <a:buNone/>
              <a:defRPr sz="2400">
                <a:solidFill>
                  <a:schemeClr val="lt1"/>
                </a:solidFill>
              </a:defRPr>
            </a:lvl6pPr>
            <a:lvl7pPr lvl="6" rtl="0">
              <a:lnSpc>
                <a:spcPct val="115000"/>
              </a:lnSpc>
              <a:spcBef>
                <a:spcPts val="0"/>
              </a:spcBef>
              <a:spcAft>
                <a:spcPts val="0"/>
              </a:spcAft>
              <a:buClr>
                <a:schemeClr val="lt1"/>
              </a:buClr>
              <a:buSzPts val="2400"/>
              <a:buNone/>
              <a:defRPr sz="2400">
                <a:solidFill>
                  <a:schemeClr val="lt1"/>
                </a:solidFill>
              </a:defRPr>
            </a:lvl7pPr>
            <a:lvl8pPr lvl="7" rtl="0">
              <a:lnSpc>
                <a:spcPct val="115000"/>
              </a:lnSpc>
              <a:spcBef>
                <a:spcPts val="0"/>
              </a:spcBef>
              <a:spcAft>
                <a:spcPts val="0"/>
              </a:spcAft>
              <a:buClr>
                <a:schemeClr val="lt1"/>
              </a:buClr>
              <a:buSzPts val="2400"/>
              <a:buNone/>
              <a:defRPr sz="2400">
                <a:solidFill>
                  <a:schemeClr val="lt1"/>
                </a:solidFill>
              </a:defRPr>
            </a:lvl8pPr>
            <a:lvl9pPr lvl="8" rtl="0">
              <a:lnSpc>
                <a:spcPct val="115000"/>
              </a:lnSpc>
              <a:spcBef>
                <a:spcPts val="0"/>
              </a:spcBef>
              <a:spcAft>
                <a:spcPts val="0"/>
              </a:spcAft>
              <a:buClr>
                <a:schemeClr val="lt1"/>
              </a:buClr>
              <a:buSzPts val="2400"/>
              <a:buNone/>
              <a:defRPr sz="2400">
                <a:solidFill>
                  <a:schemeClr val="lt1"/>
                </a:solidFill>
              </a:defRPr>
            </a:lvl9pPr>
          </a:lstStyle>
          <a:p>
            <a:r>
              <a:t>xx%</a:t>
            </a:r>
          </a:p>
        </p:txBody>
      </p:sp>
      <p:sp>
        <p:nvSpPr>
          <p:cNvPr id="910" name="Google Shape;910;p27"/>
          <p:cNvSpPr txBox="1">
            <a:spLocks noGrp="1"/>
          </p:cNvSpPr>
          <p:nvPr>
            <p:ph type="subTitle" idx="1"/>
          </p:nvPr>
        </p:nvSpPr>
        <p:spPr>
          <a:xfrm>
            <a:off x="2721399" y="1337794"/>
            <a:ext cx="3701100" cy="42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911" name="Google Shape;911;p27"/>
          <p:cNvSpPr txBox="1">
            <a:spLocks noGrp="1"/>
          </p:cNvSpPr>
          <p:nvPr>
            <p:ph type="title" idx="2" hasCustomPrompt="1"/>
          </p:nvPr>
        </p:nvSpPr>
        <p:spPr>
          <a:xfrm>
            <a:off x="2721508" y="2030550"/>
            <a:ext cx="3701100" cy="786600"/>
          </a:xfrm>
          <a:prstGeom prst="rect">
            <a:avLst/>
          </a:prstGeom>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2400"/>
              <a:buNone/>
              <a:defRPr sz="3500">
                <a:solidFill>
                  <a:schemeClr val="lt1"/>
                </a:solidFill>
              </a:defRPr>
            </a:lvl1pPr>
            <a:lvl2pPr lvl="1" rtl="0">
              <a:lnSpc>
                <a:spcPct val="115000"/>
              </a:lnSpc>
              <a:spcBef>
                <a:spcPts val="0"/>
              </a:spcBef>
              <a:spcAft>
                <a:spcPts val="0"/>
              </a:spcAft>
              <a:buClr>
                <a:schemeClr val="lt1"/>
              </a:buClr>
              <a:buSzPts val="2400"/>
              <a:buNone/>
              <a:defRPr sz="2400">
                <a:solidFill>
                  <a:schemeClr val="lt1"/>
                </a:solidFill>
              </a:defRPr>
            </a:lvl2pPr>
            <a:lvl3pPr lvl="2" rtl="0">
              <a:lnSpc>
                <a:spcPct val="115000"/>
              </a:lnSpc>
              <a:spcBef>
                <a:spcPts val="0"/>
              </a:spcBef>
              <a:spcAft>
                <a:spcPts val="0"/>
              </a:spcAft>
              <a:buClr>
                <a:schemeClr val="lt1"/>
              </a:buClr>
              <a:buSzPts val="2400"/>
              <a:buNone/>
              <a:defRPr sz="2400">
                <a:solidFill>
                  <a:schemeClr val="lt1"/>
                </a:solidFill>
              </a:defRPr>
            </a:lvl3pPr>
            <a:lvl4pPr lvl="3" rtl="0">
              <a:lnSpc>
                <a:spcPct val="115000"/>
              </a:lnSpc>
              <a:spcBef>
                <a:spcPts val="0"/>
              </a:spcBef>
              <a:spcAft>
                <a:spcPts val="0"/>
              </a:spcAft>
              <a:buClr>
                <a:schemeClr val="lt1"/>
              </a:buClr>
              <a:buSzPts val="2400"/>
              <a:buNone/>
              <a:defRPr sz="2400">
                <a:solidFill>
                  <a:schemeClr val="lt1"/>
                </a:solidFill>
              </a:defRPr>
            </a:lvl4pPr>
            <a:lvl5pPr lvl="4" rtl="0">
              <a:lnSpc>
                <a:spcPct val="115000"/>
              </a:lnSpc>
              <a:spcBef>
                <a:spcPts val="0"/>
              </a:spcBef>
              <a:spcAft>
                <a:spcPts val="0"/>
              </a:spcAft>
              <a:buClr>
                <a:schemeClr val="lt1"/>
              </a:buClr>
              <a:buSzPts val="2400"/>
              <a:buNone/>
              <a:defRPr sz="2400">
                <a:solidFill>
                  <a:schemeClr val="lt1"/>
                </a:solidFill>
              </a:defRPr>
            </a:lvl5pPr>
            <a:lvl6pPr lvl="5" rtl="0">
              <a:lnSpc>
                <a:spcPct val="115000"/>
              </a:lnSpc>
              <a:spcBef>
                <a:spcPts val="0"/>
              </a:spcBef>
              <a:spcAft>
                <a:spcPts val="0"/>
              </a:spcAft>
              <a:buClr>
                <a:schemeClr val="lt1"/>
              </a:buClr>
              <a:buSzPts val="2400"/>
              <a:buNone/>
              <a:defRPr sz="2400">
                <a:solidFill>
                  <a:schemeClr val="lt1"/>
                </a:solidFill>
              </a:defRPr>
            </a:lvl6pPr>
            <a:lvl7pPr lvl="6" rtl="0">
              <a:lnSpc>
                <a:spcPct val="115000"/>
              </a:lnSpc>
              <a:spcBef>
                <a:spcPts val="0"/>
              </a:spcBef>
              <a:spcAft>
                <a:spcPts val="0"/>
              </a:spcAft>
              <a:buClr>
                <a:schemeClr val="lt1"/>
              </a:buClr>
              <a:buSzPts val="2400"/>
              <a:buNone/>
              <a:defRPr sz="2400">
                <a:solidFill>
                  <a:schemeClr val="lt1"/>
                </a:solidFill>
              </a:defRPr>
            </a:lvl7pPr>
            <a:lvl8pPr lvl="7" rtl="0">
              <a:lnSpc>
                <a:spcPct val="115000"/>
              </a:lnSpc>
              <a:spcBef>
                <a:spcPts val="0"/>
              </a:spcBef>
              <a:spcAft>
                <a:spcPts val="0"/>
              </a:spcAft>
              <a:buClr>
                <a:schemeClr val="lt1"/>
              </a:buClr>
              <a:buSzPts val="2400"/>
              <a:buNone/>
              <a:defRPr sz="2400">
                <a:solidFill>
                  <a:schemeClr val="lt1"/>
                </a:solidFill>
              </a:defRPr>
            </a:lvl8pPr>
            <a:lvl9pPr lvl="8" rtl="0">
              <a:lnSpc>
                <a:spcPct val="115000"/>
              </a:lnSpc>
              <a:spcBef>
                <a:spcPts val="0"/>
              </a:spcBef>
              <a:spcAft>
                <a:spcPts val="0"/>
              </a:spcAft>
              <a:buClr>
                <a:schemeClr val="lt1"/>
              </a:buClr>
              <a:buSzPts val="2400"/>
              <a:buNone/>
              <a:defRPr sz="2400">
                <a:solidFill>
                  <a:schemeClr val="lt1"/>
                </a:solidFill>
              </a:defRPr>
            </a:lvl9pPr>
          </a:lstStyle>
          <a:p>
            <a:r>
              <a:t>xx%</a:t>
            </a:r>
          </a:p>
        </p:txBody>
      </p:sp>
      <p:sp>
        <p:nvSpPr>
          <p:cNvPr id="912" name="Google Shape;912;p27"/>
          <p:cNvSpPr txBox="1">
            <a:spLocks noGrp="1"/>
          </p:cNvSpPr>
          <p:nvPr>
            <p:ph type="subTitle" idx="3"/>
          </p:nvPr>
        </p:nvSpPr>
        <p:spPr>
          <a:xfrm>
            <a:off x="2721508" y="2690244"/>
            <a:ext cx="3701100" cy="42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913" name="Google Shape;913;p27"/>
          <p:cNvSpPr txBox="1">
            <a:spLocks noGrp="1"/>
          </p:cNvSpPr>
          <p:nvPr>
            <p:ph type="title" idx="4" hasCustomPrompt="1"/>
          </p:nvPr>
        </p:nvSpPr>
        <p:spPr>
          <a:xfrm>
            <a:off x="2721508" y="3383000"/>
            <a:ext cx="3701100" cy="786600"/>
          </a:xfrm>
          <a:prstGeom prst="rect">
            <a:avLst/>
          </a:prstGeom>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2400"/>
              <a:buNone/>
              <a:defRPr sz="3500">
                <a:solidFill>
                  <a:schemeClr val="lt1"/>
                </a:solidFill>
              </a:defRPr>
            </a:lvl1pPr>
            <a:lvl2pPr lvl="1" rtl="0">
              <a:lnSpc>
                <a:spcPct val="115000"/>
              </a:lnSpc>
              <a:spcBef>
                <a:spcPts val="0"/>
              </a:spcBef>
              <a:spcAft>
                <a:spcPts val="0"/>
              </a:spcAft>
              <a:buClr>
                <a:schemeClr val="lt1"/>
              </a:buClr>
              <a:buSzPts val="2400"/>
              <a:buNone/>
              <a:defRPr sz="2400">
                <a:solidFill>
                  <a:schemeClr val="lt1"/>
                </a:solidFill>
              </a:defRPr>
            </a:lvl2pPr>
            <a:lvl3pPr lvl="2" rtl="0">
              <a:lnSpc>
                <a:spcPct val="115000"/>
              </a:lnSpc>
              <a:spcBef>
                <a:spcPts val="0"/>
              </a:spcBef>
              <a:spcAft>
                <a:spcPts val="0"/>
              </a:spcAft>
              <a:buClr>
                <a:schemeClr val="lt1"/>
              </a:buClr>
              <a:buSzPts val="2400"/>
              <a:buNone/>
              <a:defRPr sz="2400">
                <a:solidFill>
                  <a:schemeClr val="lt1"/>
                </a:solidFill>
              </a:defRPr>
            </a:lvl3pPr>
            <a:lvl4pPr lvl="3" rtl="0">
              <a:lnSpc>
                <a:spcPct val="115000"/>
              </a:lnSpc>
              <a:spcBef>
                <a:spcPts val="0"/>
              </a:spcBef>
              <a:spcAft>
                <a:spcPts val="0"/>
              </a:spcAft>
              <a:buClr>
                <a:schemeClr val="lt1"/>
              </a:buClr>
              <a:buSzPts val="2400"/>
              <a:buNone/>
              <a:defRPr sz="2400">
                <a:solidFill>
                  <a:schemeClr val="lt1"/>
                </a:solidFill>
              </a:defRPr>
            </a:lvl4pPr>
            <a:lvl5pPr lvl="4" rtl="0">
              <a:lnSpc>
                <a:spcPct val="115000"/>
              </a:lnSpc>
              <a:spcBef>
                <a:spcPts val="0"/>
              </a:spcBef>
              <a:spcAft>
                <a:spcPts val="0"/>
              </a:spcAft>
              <a:buClr>
                <a:schemeClr val="lt1"/>
              </a:buClr>
              <a:buSzPts val="2400"/>
              <a:buNone/>
              <a:defRPr sz="2400">
                <a:solidFill>
                  <a:schemeClr val="lt1"/>
                </a:solidFill>
              </a:defRPr>
            </a:lvl5pPr>
            <a:lvl6pPr lvl="5" rtl="0">
              <a:lnSpc>
                <a:spcPct val="115000"/>
              </a:lnSpc>
              <a:spcBef>
                <a:spcPts val="0"/>
              </a:spcBef>
              <a:spcAft>
                <a:spcPts val="0"/>
              </a:spcAft>
              <a:buClr>
                <a:schemeClr val="lt1"/>
              </a:buClr>
              <a:buSzPts val="2400"/>
              <a:buNone/>
              <a:defRPr sz="2400">
                <a:solidFill>
                  <a:schemeClr val="lt1"/>
                </a:solidFill>
              </a:defRPr>
            </a:lvl6pPr>
            <a:lvl7pPr lvl="6" rtl="0">
              <a:lnSpc>
                <a:spcPct val="115000"/>
              </a:lnSpc>
              <a:spcBef>
                <a:spcPts val="0"/>
              </a:spcBef>
              <a:spcAft>
                <a:spcPts val="0"/>
              </a:spcAft>
              <a:buClr>
                <a:schemeClr val="lt1"/>
              </a:buClr>
              <a:buSzPts val="2400"/>
              <a:buNone/>
              <a:defRPr sz="2400">
                <a:solidFill>
                  <a:schemeClr val="lt1"/>
                </a:solidFill>
              </a:defRPr>
            </a:lvl7pPr>
            <a:lvl8pPr lvl="7" rtl="0">
              <a:lnSpc>
                <a:spcPct val="115000"/>
              </a:lnSpc>
              <a:spcBef>
                <a:spcPts val="0"/>
              </a:spcBef>
              <a:spcAft>
                <a:spcPts val="0"/>
              </a:spcAft>
              <a:buClr>
                <a:schemeClr val="lt1"/>
              </a:buClr>
              <a:buSzPts val="2400"/>
              <a:buNone/>
              <a:defRPr sz="2400">
                <a:solidFill>
                  <a:schemeClr val="lt1"/>
                </a:solidFill>
              </a:defRPr>
            </a:lvl8pPr>
            <a:lvl9pPr lvl="8" rtl="0">
              <a:lnSpc>
                <a:spcPct val="115000"/>
              </a:lnSpc>
              <a:spcBef>
                <a:spcPts val="0"/>
              </a:spcBef>
              <a:spcAft>
                <a:spcPts val="0"/>
              </a:spcAft>
              <a:buClr>
                <a:schemeClr val="lt1"/>
              </a:buClr>
              <a:buSzPts val="2400"/>
              <a:buNone/>
              <a:defRPr sz="2400">
                <a:solidFill>
                  <a:schemeClr val="lt1"/>
                </a:solidFill>
              </a:defRPr>
            </a:lvl9pPr>
          </a:lstStyle>
          <a:p>
            <a:r>
              <a:t>xx%</a:t>
            </a:r>
          </a:p>
        </p:txBody>
      </p:sp>
      <p:sp>
        <p:nvSpPr>
          <p:cNvPr id="914" name="Google Shape;914;p27"/>
          <p:cNvSpPr txBox="1">
            <a:spLocks noGrp="1"/>
          </p:cNvSpPr>
          <p:nvPr>
            <p:ph type="subTitle" idx="5"/>
          </p:nvPr>
        </p:nvSpPr>
        <p:spPr>
          <a:xfrm>
            <a:off x="2721508" y="4042694"/>
            <a:ext cx="3701100" cy="42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grpSp>
        <p:nvGrpSpPr>
          <p:cNvPr id="915" name="Google Shape;915;p27"/>
          <p:cNvGrpSpPr/>
          <p:nvPr/>
        </p:nvGrpSpPr>
        <p:grpSpPr>
          <a:xfrm rot="10800000">
            <a:off x="-22" y="3869938"/>
            <a:ext cx="2480675" cy="848050"/>
            <a:chOff x="6695138" y="4153988"/>
            <a:chExt cx="2480675" cy="848050"/>
          </a:xfrm>
        </p:grpSpPr>
        <p:sp>
          <p:nvSpPr>
            <p:cNvPr id="916" name="Google Shape;916;p27"/>
            <p:cNvSpPr/>
            <p:nvPr/>
          </p:nvSpPr>
          <p:spPr>
            <a:xfrm rot="-5400000">
              <a:off x="7658063"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rot="-5400000">
              <a:off x="7694663" y="47100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rot="-5400000">
              <a:off x="7768038"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rot="-5400000">
              <a:off x="7731425" y="47098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rot="-5400000">
              <a:off x="7549550" y="4711650"/>
              <a:ext cx="6275" cy="14900"/>
            </a:xfrm>
            <a:custGeom>
              <a:avLst/>
              <a:gdLst/>
              <a:ahLst/>
              <a:cxnLst/>
              <a:rect l="l" t="t" r="r" b="b"/>
              <a:pathLst>
                <a:path w="251" h="596" extrusionOk="0">
                  <a:moveTo>
                    <a:pt x="1" y="1"/>
                  </a:moveTo>
                  <a:lnTo>
                    <a:pt x="1" y="596"/>
                  </a:lnTo>
                  <a:lnTo>
                    <a:pt x="251" y="596"/>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rot="-5400000">
              <a:off x="8833200" y="4617425"/>
              <a:ext cx="6275" cy="18200"/>
            </a:xfrm>
            <a:custGeom>
              <a:avLst/>
              <a:gdLst/>
              <a:ahLst/>
              <a:cxnLst/>
              <a:rect l="l" t="t" r="r" b="b"/>
              <a:pathLst>
                <a:path w="251" h="728"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rot="-5400000">
              <a:off x="7804800" y="4710000"/>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rot="-5400000">
              <a:off x="7584538"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rot="-5400000">
              <a:off x="8098438"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rot="-5400000">
              <a:off x="8061675" y="4710000"/>
              <a:ext cx="6275" cy="18200"/>
            </a:xfrm>
            <a:custGeom>
              <a:avLst/>
              <a:gdLst/>
              <a:ahLst/>
              <a:cxnLst/>
              <a:rect l="l" t="t" r="r" b="b"/>
              <a:pathLst>
                <a:path w="251" h="728"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rot="-5400000">
              <a:off x="8024913" y="4709863"/>
              <a:ext cx="6275" cy="18475"/>
            </a:xfrm>
            <a:custGeom>
              <a:avLst/>
              <a:gdLst/>
              <a:ahLst/>
              <a:cxnLst/>
              <a:rect l="l" t="t" r="r" b="b"/>
              <a:pathLst>
                <a:path w="251" h="739" extrusionOk="0">
                  <a:moveTo>
                    <a:pt x="1" y="0"/>
                  </a:moveTo>
                  <a:lnTo>
                    <a:pt x="1"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rot="-5400000">
              <a:off x="8171813"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rot="-5400000">
              <a:off x="7988313" y="47098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rot="-5400000">
              <a:off x="7878163"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rot="-5400000">
              <a:off x="7841563" y="47098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rot="-5400000">
              <a:off x="7914938" y="47100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7"/>
            <p:cNvSpPr/>
            <p:nvPr/>
          </p:nvSpPr>
          <p:spPr>
            <a:xfrm rot="-5400000">
              <a:off x="8135038"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rot="-5400000">
              <a:off x="7621288" y="47098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rot="-5400000">
              <a:off x="8539563" y="4617288"/>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rot="-5400000">
              <a:off x="8796438" y="4617288"/>
              <a:ext cx="6275" cy="18475"/>
            </a:xfrm>
            <a:custGeom>
              <a:avLst/>
              <a:gdLst/>
              <a:ahLst/>
              <a:cxnLst/>
              <a:rect l="l" t="t" r="r" b="b"/>
              <a:pathLst>
                <a:path w="251" h="739" extrusionOk="0">
                  <a:moveTo>
                    <a:pt x="0" y="0"/>
                  </a:moveTo>
                  <a:lnTo>
                    <a:pt x="0" y="739"/>
                  </a:lnTo>
                  <a:lnTo>
                    <a:pt x="251" y="739"/>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rot="-5400000">
              <a:off x="8576175"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rot="-5400000">
              <a:off x="8649688"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7"/>
            <p:cNvSpPr/>
            <p:nvPr/>
          </p:nvSpPr>
          <p:spPr>
            <a:xfrm rot="-5400000">
              <a:off x="8502950"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7"/>
            <p:cNvSpPr/>
            <p:nvPr/>
          </p:nvSpPr>
          <p:spPr>
            <a:xfrm rot="-5400000">
              <a:off x="8759825" y="4617275"/>
              <a:ext cx="6275" cy="18500"/>
            </a:xfrm>
            <a:custGeom>
              <a:avLst/>
              <a:gdLst/>
              <a:ahLst/>
              <a:cxnLst/>
              <a:rect l="l" t="t" r="r" b="b"/>
              <a:pathLst>
                <a:path w="251" h="740"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rot="-5400000">
              <a:off x="8723063" y="4617438"/>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7"/>
            <p:cNvSpPr/>
            <p:nvPr/>
          </p:nvSpPr>
          <p:spPr>
            <a:xfrm rot="-5400000">
              <a:off x="8686313"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7"/>
            <p:cNvSpPr/>
            <p:nvPr/>
          </p:nvSpPr>
          <p:spPr>
            <a:xfrm rot="-5400000">
              <a:off x="8466188" y="4617438"/>
              <a:ext cx="6275" cy="18175"/>
            </a:xfrm>
            <a:custGeom>
              <a:avLst/>
              <a:gdLst/>
              <a:ahLst/>
              <a:cxnLst/>
              <a:rect l="l" t="t" r="r" b="b"/>
              <a:pathLst>
                <a:path w="251" h="727" extrusionOk="0">
                  <a:moveTo>
                    <a:pt x="0" y="0"/>
                  </a:moveTo>
                  <a:lnTo>
                    <a:pt x="0"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rot="-5400000">
              <a:off x="8392813"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rot="-5400000">
              <a:off x="8943338" y="4617438"/>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rot="-5400000">
              <a:off x="8429438"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rot="-5400000">
              <a:off x="8279550" y="4621600"/>
              <a:ext cx="13725" cy="17300"/>
            </a:xfrm>
            <a:custGeom>
              <a:avLst/>
              <a:gdLst/>
              <a:ahLst/>
              <a:cxnLst/>
              <a:rect l="l" t="t" r="r" b="b"/>
              <a:pathLst>
                <a:path w="549" h="692" extrusionOk="0">
                  <a:moveTo>
                    <a:pt x="179" y="1"/>
                  </a:moveTo>
                  <a:lnTo>
                    <a:pt x="1" y="168"/>
                  </a:lnTo>
                  <a:lnTo>
                    <a:pt x="298" y="489"/>
                  </a:lnTo>
                  <a:lnTo>
                    <a:pt x="298" y="691"/>
                  </a:lnTo>
                  <a:lnTo>
                    <a:pt x="549" y="691"/>
                  </a:lnTo>
                  <a:lnTo>
                    <a:pt x="549" y="394"/>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p:nvPr/>
          </p:nvSpPr>
          <p:spPr>
            <a:xfrm rot="-5400000">
              <a:off x="8979938" y="4617438"/>
              <a:ext cx="6275" cy="18175"/>
            </a:xfrm>
            <a:custGeom>
              <a:avLst/>
              <a:gdLst/>
              <a:ahLst/>
              <a:cxnLst/>
              <a:rect l="l" t="t" r="r" b="b"/>
              <a:pathLst>
                <a:path w="251" h="727" extrusionOk="0">
                  <a:moveTo>
                    <a:pt x="0" y="1"/>
                  </a:moveTo>
                  <a:lnTo>
                    <a:pt x="0"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7"/>
            <p:cNvSpPr/>
            <p:nvPr/>
          </p:nvSpPr>
          <p:spPr>
            <a:xfrm rot="-5400000">
              <a:off x="8869963" y="4617288"/>
              <a:ext cx="6275" cy="18475"/>
            </a:xfrm>
            <a:custGeom>
              <a:avLst/>
              <a:gdLst/>
              <a:ahLst/>
              <a:cxnLst/>
              <a:rect l="l" t="t" r="r" b="b"/>
              <a:pathLst>
                <a:path w="251" h="739" extrusionOk="0">
                  <a:moveTo>
                    <a:pt x="0" y="0"/>
                  </a:moveTo>
                  <a:lnTo>
                    <a:pt x="0"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rot="-5400000">
              <a:off x="8224038" y="4669363"/>
              <a:ext cx="16700" cy="17600"/>
            </a:xfrm>
            <a:custGeom>
              <a:avLst/>
              <a:gdLst/>
              <a:ahLst/>
              <a:cxnLst/>
              <a:rect l="l" t="t" r="r" b="b"/>
              <a:pathLst>
                <a:path w="668" h="704" extrusionOk="0">
                  <a:moveTo>
                    <a:pt x="179" y="1"/>
                  </a:moveTo>
                  <a:lnTo>
                    <a:pt x="0" y="168"/>
                  </a:lnTo>
                  <a:lnTo>
                    <a:pt x="489" y="703"/>
                  </a:lnTo>
                  <a:lnTo>
                    <a:pt x="667" y="549"/>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7"/>
            <p:cNvSpPr/>
            <p:nvPr/>
          </p:nvSpPr>
          <p:spPr>
            <a:xfrm rot="-5400000">
              <a:off x="8906563"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7"/>
            <p:cNvSpPr/>
            <p:nvPr/>
          </p:nvSpPr>
          <p:spPr>
            <a:xfrm rot="-5400000">
              <a:off x="8356063" y="4617438"/>
              <a:ext cx="6275" cy="18175"/>
            </a:xfrm>
            <a:custGeom>
              <a:avLst/>
              <a:gdLst/>
              <a:ahLst/>
              <a:cxnLst/>
              <a:rect l="l" t="t" r="r" b="b"/>
              <a:pathLst>
                <a:path w="251" h="727" extrusionOk="0">
                  <a:moveTo>
                    <a:pt x="0" y="0"/>
                  </a:moveTo>
                  <a:lnTo>
                    <a:pt x="0"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7"/>
            <p:cNvSpPr/>
            <p:nvPr/>
          </p:nvSpPr>
          <p:spPr>
            <a:xfrm rot="-5400000">
              <a:off x="8250975" y="4644525"/>
              <a:ext cx="17000" cy="17575"/>
            </a:xfrm>
            <a:custGeom>
              <a:avLst/>
              <a:gdLst/>
              <a:ahLst/>
              <a:cxnLst/>
              <a:rect l="l" t="t" r="r" b="b"/>
              <a:pathLst>
                <a:path w="680" h="703" extrusionOk="0">
                  <a:moveTo>
                    <a:pt x="179" y="0"/>
                  </a:moveTo>
                  <a:lnTo>
                    <a:pt x="1" y="167"/>
                  </a:lnTo>
                  <a:lnTo>
                    <a:pt x="489" y="703"/>
                  </a:lnTo>
                  <a:lnTo>
                    <a:pt x="679" y="536"/>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7"/>
            <p:cNvSpPr/>
            <p:nvPr/>
          </p:nvSpPr>
          <p:spPr>
            <a:xfrm rot="-5400000">
              <a:off x="8319288" y="4617288"/>
              <a:ext cx="6275" cy="18475"/>
            </a:xfrm>
            <a:custGeom>
              <a:avLst/>
              <a:gdLst/>
              <a:ahLst/>
              <a:cxnLst/>
              <a:rect l="l" t="t" r="r" b="b"/>
              <a:pathLst>
                <a:path w="251" h="739" extrusionOk="0">
                  <a:moveTo>
                    <a:pt x="0" y="1"/>
                  </a:moveTo>
                  <a:lnTo>
                    <a:pt x="0"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rot="-5400000">
              <a:off x="8273588" y="4099813"/>
              <a:ext cx="214950" cy="1589500"/>
            </a:xfrm>
            <a:custGeom>
              <a:avLst/>
              <a:gdLst/>
              <a:ahLst/>
              <a:cxnLst/>
              <a:rect l="l" t="t" r="r" b="b"/>
              <a:pathLst>
                <a:path w="8598" h="63580" extrusionOk="0">
                  <a:moveTo>
                    <a:pt x="2644" y="23123"/>
                  </a:moveTo>
                  <a:cubicBezTo>
                    <a:pt x="2989" y="23123"/>
                    <a:pt x="3299" y="23242"/>
                    <a:pt x="3537" y="23444"/>
                  </a:cubicBezTo>
                  <a:lnTo>
                    <a:pt x="3215" y="23777"/>
                  </a:lnTo>
                  <a:cubicBezTo>
                    <a:pt x="3061" y="23658"/>
                    <a:pt x="2858" y="23587"/>
                    <a:pt x="2644" y="23587"/>
                  </a:cubicBezTo>
                  <a:cubicBezTo>
                    <a:pt x="2120" y="23587"/>
                    <a:pt x="1691" y="24004"/>
                    <a:pt x="1691" y="24528"/>
                  </a:cubicBezTo>
                  <a:cubicBezTo>
                    <a:pt x="1691" y="25016"/>
                    <a:pt x="2061" y="25409"/>
                    <a:pt x="2525" y="25468"/>
                  </a:cubicBezTo>
                  <a:lnTo>
                    <a:pt x="2525" y="25933"/>
                  </a:lnTo>
                  <a:cubicBezTo>
                    <a:pt x="1799" y="25873"/>
                    <a:pt x="1227" y="25266"/>
                    <a:pt x="1227" y="24528"/>
                  </a:cubicBezTo>
                  <a:cubicBezTo>
                    <a:pt x="1227" y="23754"/>
                    <a:pt x="1870" y="23123"/>
                    <a:pt x="2644" y="23123"/>
                  </a:cubicBezTo>
                  <a:close/>
                  <a:moveTo>
                    <a:pt x="3716" y="23611"/>
                  </a:moveTo>
                  <a:cubicBezTo>
                    <a:pt x="3930" y="23861"/>
                    <a:pt x="4061" y="24182"/>
                    <a:pt x="4061" y="24528"/>
                  </a:cubicBezTo>
                  <a:cubicBezTo>
                    <a:pt x="4061" y="25266"/>
                    <a:pt x="3489" y="25873"/>
                    <a:pt x="2763" y="25933"/>
                  </a:cubicBezTo>
                  <a:lnTo>
                    <a:pt x="2763" y="25468"/>
                  </a:lnTo>
                  <a:cubicBezTo>
                    <a:pt x="3227" y="25409"/>
                    <a:pt x="3596" y="25016"/>
                    <a:pt x="3596" y="24528"/>
                  </a:cubicBezTo>
                  <a:cubicBezTo>
                    <a:pt x="3596" y="24313"/>
                    <a:pt x="3513" y="24111"/>
                    <a:pt x="3394" y="23944"/>
                  </a:cubicBezTo>
                  <a:lnTo>
                    <a:pt x="3716" y="23611"/>
                  </a:lnTo>
                  <a:close/>
                  <a:moveTo>
                    <a:pt x="4620" y="47959"/>
                  </a:moveTo>
                  <a:lnTo>
                    <a:pt x="4978" y="48316"/>
                  </a:lnTo>
                  <a:cubicBezTo>
                    <a:pt x="4942" y="48423"/>
                    <a:pt x="4918" y="48519"/>
                    <a:pt x="4918" y="48638"/>
                  </a:cubicBezTo>
                  <a:cubicBezTo>
                    <a:pt x="4918" y="49078"/>
                    <a:pt x="5216" y="49447"/>
                    <a:pt x="5632" y="49554"/>
                  </a:cubicBezTo>
                  <a:lnTo>
                    <a:pt x="5632" y="50031"/>
                  </a:lnTo>
                  <a:cubicBezTo>
                    <a:pt x="4966" y="49912"/>
                    <a:pt x="4454" y="49340"/>
                    <a:pt x="4454" y="48638"/>
                  </a:cubicBezTo>
                  <a:cubicBezTo>
                    <a:pt x="4454" y="48388"/>
                    <a:pt x="4513" y="48161"/>
                    <a:pt x="4620" y="47959"/>
                  </a:cubicBezTo>
                  <a:close/>
                  <a:moveTo>
                    <a:pt x="5871" y="47221"/>
                  </a:moveTo>
                  <a:cubicBezTo>
                    <a:pt x="6644" y="47221"/>
                    <a:pt x="7275" y="47864"/>
                    <a:pt x="7275" y="48638"/>
                  </a:cubicBezTo>
                  <a:cubicBezTo>
                    <a:pt x="7275" y="49412"/>
                    <a:pt x="6644" y="50043"/>
                    <a:pt x="5871" y="50055"/>
                  </a:cubicBezTo>
                  <a:lnTo>
                    <a:pt x="5871" y="49590"/>
                  </a:lnTo>
                  <a:cubicBezTo>
                    <a:pt x="6394" y="49578"/>
                    <a:pt x="6811" y="49162"/>
                    <a:pt x="6811" y="48638"/>
                  </a:cubicBezTo>
                  <a:cubicBezTo>
                    <a:pt x="6811" y="48114"/>
                    <a:pt x="6394" y="47685"/>
                    <a:pt x="5871" y="47685"/>
                  </a:cubicBezTo>
                  <a:cubicBezTo>
                    <a:pt x="5549" y="47685"/>
                    <a:pt x="5263" y="47852"/>
                    <a:pt x="5097" y="48090"/>
                  </a:cubicBezTo>
                  <a:lnTo>
                    <a:pt x="4763" y="47757"/>
                  </a:lnTo>
                  <a:cubicBezTo>
                    <a:pt x="5025" y="47435"/>
                    <a:pt x="5418" y="47221"/>
                    <a:pt x="5871" y="47221"/>
                  </a:cubicBezTo>
                  <a:close/>
                  <a:moveTo>
                    <a:pt x="6311" y="1"/>
                  </a:moveTo>
                  <a:cubicBezTo>
                    <a:pt x="5787" y="1"/>
                    <a:pt x="5370" y="417"/>
                    <a:pt x="5370" y="941"/>
                  </a:cubicBezTo>
                  <a:cubicBezTo>
                    <a:pt x="5370" y="1382"/>
                    <a:pt x="5668" y="1751"/>
                    <a:pt x="6073" y="1858"/>
                  </a:cubicBezTo>
                  <a:lnTo>
                    <a:pt x="6073" y="20860"/>
                  </a:lnTo>
                  <a:lnTo>
                    <a:pt x="3716" y="23266"/>
                  </a:lnTo>
                  <a:cubicBezTo>
                    <a:pt x="3430" y="23015"/>
                    <a:pt x="3049" y="22873"/>
                    <a:pt x="2644" y="22873"/>
                  </a:cubicBezTo>
                  <a:cubicBezTo>
                    <a:pt x="1918" y="22873"/>
                    <a:pt x="1287" y="23349"/>
                    <a:pt x="1072" y="24016"/>
                  </a:cubicBezTo>
                  <a:lnTo>
                    <a:pt x="1072" y="15586"/>
                  </a:lnTo>
                  <a:cubicBezTo>
                    <a:pt x="1537" y="15526"/>
                    <a:pt x="1894" y="15134"/>
                    <a:pt x="1894" y="14645"/>
                  </a:cubicBezTo>
                  <a:cubicBezTo>
                    <a:pt x="1894" y="14122"/>
                    <a:pt x="1477" y="13693"/>
                    <a:pt x="953" y="13693"/>
                  </a:cubicBezTo>
                  <a:cubicBezTo>
                    <a:pt x="429" y="13693"/>
                    <a:pt x="1" y="14122"/>
                    <a:pt x="1" y="14645"/>
                  </a:cubicBezTo>
                  <a:cubicBezTo>
                    <a:pt x="1" y="15134"/>
                    <a:pt x="358" y="15526"/>
                    <a:pt x="834" y="15586"/>
                  </a:cubicBezTo>
                  <a:lnTo>
                    <a:pt x="834" y="43399"/>
                  </a:lnTo>
                  <a:cubicBezTo>
                    <a:pt x="537" y="43458"/>
                    <a:pt x="310" y="43720"/>
                    <a:pt x="310" y="44030"/>
                  </a:cubicBezTo>
                  <a:cubicBezTo>
                    <a:pt x="310" y="44387"/>
                    <a:pt x="596" y="44673"/>
                    <a:pt x="953" y="44673"/>
                  </a:cubicBezTo>
                  <a:cubicBezTo>
                    <a:pt x="1084" y="44673"/>
                    <a:pt x="1203" y="44637"/>
                    <a:pt x="1299" y="44566"/>
                  </a:cubicBezTo>
                  <a:lnTo>
                    <a:pt x="4454" y="47780"/>
                  </a:lnTo>
                  <a:cubicBezTo>
                    <a:pt x="4299" y="48030"/>
                    <a:pt x="4216" y="48328"/>
                    <a:pt x="4216" y="48638"/>
                  </a:cubicBezTo>
                  <a:cubicBezTo>
                    <a:pt x="4216" y="49471"/>
                    <a:pt x="4835" y="50162"/>
                    <a:pt x="5632" y="50269"/>
                  </a:cubicBezTo>
                  <a:lnTo>
                    <a:pt x="5632" y="63556"/>
                  </a:lnTo>
                  <a:lnTo>
                    <a:pt x="5871" y="63556"/>
                  </a:lnTo>
                  <a:lnTo>
                    <a:pt x="5871" y="50293"/>
                  </a:lnTo>
                  <a:cubicBezTo>
                    <a:pt x="6787" y="50293"/>
                    <a:pt x="7526" y="49543"/>
                    <a:pt x="7526" y="48638"/>
                  </a:cubicBezTo>
                  <a:cubicBezTo>
                    <a:pt x="7526" y="47721"/>
                    <a:pt x="6775" y="46983"/>
                    <a:pt x="5871" y="46983"/>
                  </a:cubicBezTo>
                  <a:cubicBezTo>
                    <a:pt x="5359" y="46983"/>
                    <a:pt x="4894" y="47209"/>
                    <a:pt x="4597" y="47578"/>
                  </a:cubicBezTo>
                  <a:lnTo>
                    <a:pt x="1477" y="44399"/>
                  </a:lnTo>
                  <a:cubicBezTo>
                    <a:pt x="1549" y="44292"/>
                    <a:pt x="1596" y="44173"/>
                    <a:pt x="1596" y="44030"/>
                  </a:cubicBezTo>
                  <a:cubicBezTo>
                    <a:pt x="1596" y="43720"/>
                    <a:pt x="1370" y="43458"/>
                    <a:pt x="1072" y="43399"/>
                  </a:cubicBezTo>
                  <a:lnTo>
                    <a:pt x="1072" y="25040"/>
                  </a:lnTo>
                  <a:cubicBezTo>
                    <a:pt x="1275" y="25671"/>
                    <a:pt x="1846" y="26123"/>
                    <a:pt x="2525" y="26171"/>
                  </a:cubicBezTo>
                  <a:lnTo>
                    <a:pt x="2525" y="34957"/>
                  </a:lnTo>
                  <a:lnTo>
                    <a:pt x="7537" y="44220"/>
                  </a:lnTo>
                  <a:cubicBezTo>
                    <a:pt x="7406" y="44340"/>
                    <a:pt x="7311" y="44506"/>
                    <a:pt x="7311" y="44697"/>
                  </a:cubicBezTo>
                  <a:cubicBezTo>
                    <a:pt x="7311" y="45054"/>
                    <a:pt x="7609" y="45340"/>
                    <a:pt x="7954" y="45340"/>
                  </a:cubicBezTo>
                  <a:lnTo>
                    <a:pt x="7954" y="63580"/>
                  </a:lnTo>
                  <a:lnTo>
                    <a:pt x="8204" y="63580"/>
                  </a:lnTo>
                  <a:lnTo>
                    <a:pt x="8204" y="45292"/>
                  </a:lnTo>
                  <a:cubicBezTo>
                    <a:pt x="8430" y="45197"/>
                    <a:pt x="8597" y="44971"/>
                    <a:pt x="8597" y="44697"/>
                  </a:cubicBezTo>
                  <a:cubicBezTo>
                    <a:pt x="8597" y="44340"/>
                    <a:pt x="8311" y="44054"/>
                    <a:pt x="7954" y="44054"/>
                  </a:cubicBezTo>
                  <a:lnTo>
                    <a:pt x="7966" y="44066"/>
                  </a:lnTo>
                  <a:cubicBezTo>
                    <a:pt x="7883" y="44066"/>
                    <a:pt x="7811" y="44078"/>
                    <a:pt x="7740" y="44101"/>
                  </a:cubicBezTo>
                  <a:lnTo>
                    <a:pt x="2763" y="34910"/>
                  </a:lnTo>
                  <a:lnTo>
                    <a:pt x="2763" y="26183"/>
                  </a:lnTo>
                  <a:cubicBezTo>
                    <a:pt x="3620" y="26123"/>
                    <a:pt x="4299" y="25409"/>
                    <a:pt x="4299" y="24528"/>
                  </a:cubicBezTo>
                  <a:cubicBezTo>
                    <a:pt x="4299" y="24111"/>
                    <a:pt x="4144" y="23730"/>
                    <a:pt x="3894" y="23444"/>
                  </a:cubicBezTo>
                  <a:lnTo>
                    <a:pt x="6275" y="21003"/>
                  </a:lnTo>
                  <a:lnTo>
                    <a:pt x="6311" y="20968"/>
                  </a:lnTo>
                  <a:lnTo>
                    <a:pt x="6311" y="8502"/>
                  </a:lnTo>
                  <a:lnTo>
                    <a:pt x="6716" y="9026"/>
                  </a:lnTo>
                  <a:lnTo>
                    <a:pt x="6918" y="8883"/>
                  </a:lnTo>
                  <a:lnTo>
                    <a:pt x="6466" y="8299"/>
                  </a:lnTo>
                  <a:lnTo>
                    <a:pt x="6311" y="8407"/>
                  </a:lnTo>
                  <a:lnTo>
                    <a:pt x="6311" y="1894"/>
                  </a:lnTo>
                  <a:cubicBezTo>
                    <a:pt x="6835" y="1894"/>
                    <a:pt x="7264" y="1465"/>
                    <a:pt x="7264" y="941"/>
                  </a:cubicBezTo>
                  <a:cubicBezTo>
                    <a:pt x="7264" y="429"/>
                    <a:pt x="6835"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5400000">
              <a:off x="7823700" y="4806000"/>
              <a:ext cx="16100" cy="18175"/>
            </a:xfrm>
            <a:custGeom>
              <a:avLst/>
              <a:gdLst/>
              <a:ahLst/>
              <a:cxnLst/>
              <a:rect l="l" t="t" r="r" b="b"/>
              <a:pathLst>
                <a:path w="644" h="727" extrusionOk="0">
                  <a:moveTo>
                    <a:pt x="203" y="0"/>
                  </a:moveTo>
                  <a:lnTo>
                    <a:pt x="0" y="143"/>
                  </a:lnTo>
                  <a:lnTo>
                    <a:pt x="453" y="727"/>
                  </a:lnTo>
                  <a:lnTo>
                    <a:pt x="643" y="584"/>
                  </a:lnTo>
                  <a:lnTo>
                    <a:pt x="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5400000">
              <a:off x="7911500" y="4738725"/>
              <a:ext cx="16100" cy="18175"/>
            </a:xfrm>
            <a:custGeom>
              <a:avLst/>
              <a:gdLst/>
              <a:ahLst/>
              <a:cxnLst/>
              <a:rect l="l" t="t" r="r" b="b"/>
              <a:pathLst>
                <a:path w="644" h="727" extrusionOk="0">
                  <a:moveTo>
                    <a:pt x="191" y="1"/>
                  </a:moveTo>
                  <a:lnTo>
                    <a:pt x="0" y="144"/>
                  </a:lnTo>
                  <a:lnTo>
                    <a:pt x="453" y="727"/>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5400000">
              <a:off x="7942913" y="4712388"/>
              <a:ext cx="17575" cy="24725"/>
            </a:xfrm>
            <a:custGeom>
              <a:avLst/>
              <a:gdLst/>
              <a:ahLst/>
              <a:cxnLst/>
              <a:rect l="l" t="t" r="r" b="b"/>
              <a:pathLst>
                <a:path w="703" h="989" extrusionOk="0">
                  <a:moveTo>
                    <a:pt x="191" y="1"/>
                  </a:moveTo>
                  <a:lnTo>
                    <a:pt x="0" y="143"/>
                  </a:lnTo>
                  <a:lnTo>
                    <a:pt x="441" y="727"/>
                  </a:lnTo>
                  <a:lnTo>
                    <a:pt x="453" y="727"/>
                  </a:lnTo>
                  <a:lnTo>
                    <a:pt x="453" y="989"/>
                  </a:lnTo>
                  <a:lnTo>
                    <a:pt x="703" y="989"/>
                  </a:lnTo>
                  <a:lnTo>
                    <a:pt x="703" y="251"/>
                  </a:lnTo>
                  <a:lnTo>
                    <a:pt x="453" y="251"/>
                  </a:lnTo>
                  <a:lnTo>
                    <a:pt x="453" y="34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5400000">
              <a:off x="8202613"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5400000">
              <a:off x="8732750" y="4677400"/>
              <a:ext cx="10425" cy="18500"/>
            </a:xfrm>
            <a:custGeom>
              <a:avLst/>
              <a:gdLst/>
              <a:ahLst/>
              <a:cxnLst/>
              <a:rect l="l" t="t" r="r" b="b"/>
              <a:pathLst>
                <a:path w="417" h="740" extrusionOk="0">
                  <a:moveTo>
                    <a:pt x="202" y="1"/>
                  </a:moveTo>
                  <a:lnTo>
                    <a:pt x="0" y="382"/>
                  </a:lnTo>
                  <a:lnTo>
                    <a:pt x="0" y="739"/>
                  </a:lnTo>
                  <a:lnTo>
                    <a:pt x="238" y="739"/>
                  </a:lnTo>
                  <a:lnTo>
                    <a:pt x="238" y="441"/>
                  </a:lnTo>
                  <a:lnTo>
                    <a:pt x="417" y="120"/>
                  </a:lnTo>
                  <a:lnTo>
                    <a:pt x="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5400000">
              <a:off x="7882188" y="4760888"/>
              <a:ext cx="16100" cy="18500"/>
            </a:xfrm>
            <a:custGeom>
              <a:avLst/>
              <a:gdLst/>
              <a:ahLst/>
              <a:cxnLst/>
              <a:rect l="l" t="t" r="r" b="b"/>
              <a:pathLst>
                <a:path w="644" h="740"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5400000">
              <a:off x="8057213" y="4626963"/>
              <a:ext cx="16075" cy="18475"/>
            </a:xfrm>
            <a:custGeom>
              <a:avLst/>
              <a:gdLst/>
              <a:ahLst/>
              <a:cxnLst/>
              <a:rect l="l" t="t" r="r" b="b"/>
              <a:pathLst>
                <a:path w="643" h="739" extrusionOk="0">
                  <a:moveTo>
                    <a:pt x="191" y="1"/>
                  </a:moveTo>
                  <a:lnTo>
                    <a:pt x="0" y="156"/>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5400000">
              <a:off x="8698663" y="4661488"/>
              <a:ext cx="14325" cy="19075"/>
            </a:xfrm>
            <a:custGeom>
              <a:avLst/>
              <a:gdLst/>
              <a:ahLst/>
              <a:cxnLst/>
              <a:rect l="l" t="t" r="r" b="b"/>
              <a:pathLst>
                <a:path w="573"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rot="-5400000">
              <a:off x="8634675" y="4625775"/>
              <a:ext cx="14300" cy="19075"/>
            </a:xfrm>
            <a:custGeom>
              <a:avLst/>
              <a:gdLst/>
              <a:ahLst/>
              <a:cxnLst/>
              <a:rect l="l" t="t" r="r" b="b"/>
              <a:pathLst>
                <a:path w="572" h="763" extrusionOk="0">
                  <a:moveTo>
                    <a:pt x="358" y="0"/>
                  </a:moveTo>
                  <a:lnTo>
                    <a:pt x="1" y="643"/>
                  </a:lnTo>
                  <a:lnTo>
                    <a:pt x="215" y="762"/>
                  </a:lnTo>
                  <a:lnTo>
                    <a:pt x="572" y="119"/>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7"/>
            <p:cNvSpPr/>
            <p:nvPr/>
          </p:nvSpPr>
          <p:spPr>
            <a:xfrm rot="-5400000">
              <a:off x="7969100" y="4694225"/>
              <a:ext cx="16100" cy="18475"/>
            </a:xfrm>
            <a:custGeom>
              <a:avLst/>
              <a:gdLst/>
              <a:ahLst/>
              <a:cxnLst/>
              <a:rect l="l" t="t" r="r" b="b"/>
              <a:pathLst>
                <a:path w="644" h="739" extrusionOk="0">
                  <a:moveTo>
                    <a:pt x="191" y="1"/>
                  </a:moveTo>
                  <a:lnTo>
                    <a:pt x="0" y="155"/>
                  </a:lnTo>
                  <a:lnTo>
                    <a:pt x="441" y="739"/>
                  </a:lnTo>
                  <a:lnTo>
                    <a:pt x="643" y="584"/>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rot="-5400000">
              <a:off x="8666825" y="4643625"/>
              <a:ext cx="14300" cy="19075"/>
            </a:xfrm>
            <a:custGeom>
              <a:avLst/>
              <a:gdLst/>
              <a:ahLst/>
              <a:cxnLst/>
              <a:rect l="l" t="t" r="r" b="b"/>
              <a:pathLst>
                <a:path w="572" h="763" extrusionOk="0">
                  <a:moveTo>
                    <a:pt x="357" y="0"/>
                  </a:moveTo>
                  <a:lnTo>
                    <a:pt x="0" y="643"/>
                  </a:lnTo>
                  <a:lnTo>
                    <a:pt x="214" y="762"/>
                  </a:lnTo>
                  <a:lnTo>
                    <a:pt x="572" y="11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5400000">
              <a:off x="8349363" y="46092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5400000">
              <a:off x="8386113" y="4609413"/>
              <a:ext cx="6275" cy="18175"/>
            </a:xfrm>
            <a:custGeom>
              <a:avLst/>
              <a:gdLst/>
              <a:ahLst/>
              <a:cxnLst/>
              <a:rect l="l" t="t" r="r" b="b"/>
              <a:pathLst>
                <a:path w="251" h="727" extrusionOk="0">
                  <a:moveTo>
                    <a:pt x="1" y="1"/>
                  </a:moveTo>
                  <a:lnTo>
                    <a:pt x="1" y="727"/>
                  </a:lnTo>
                  <a:lnTo>
                    <a:pt x="251" y="727"/>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5400000">
              <a:off x="8422738" y="46094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5400000">
              <a:off x="8532863" y="46094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5400000">
              <a:off x="8496113" y="4609263"/>
              <a:ext cx="6275" cy="18475"/>
            </a:xfrm>
            <a:custGeom>
              <a:avLst/>
              <a:gdLst/>
              <a:ahLst/>
              <a:cxnLst/>
              <a:rect l="l" t="t" r="r" b="b"/>
              <a:pathLst>
                <a:path w="251" h="739" extrusionOk="0">
                  <a:moveTo>
                    <a:pt x="1" y="0"/>
                  </a:moveTo>
                  <a:lnTo>
                    <a:pt x="1" y="738"/>
                  </a:lnTo>
                  <a:lnTo>
                    <a:pt x="251" y="738"/>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5400000">
              <a:off x="845948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5400000">
              <a:off x="8091600" y="4608650"/>
              <a:ext cx="6550" cy="19975"/>
            </a:xfrm>
            <a:custGeom>
              <a:avLst/>
              <a:gdLst/>
              <a:ahLst/>
              <a:cxnLst/>
              <a:rect l="l" t="t" r="r" b="b"/>
              <a:pathLst>
                <a:path w="262" h="799" extrusionOk="0">
                  <a:moveTo>
                    <a:pt x="191" y="1"/>
                  </a:moveTo>
                  <a:lnTo>
                    <a:pt x="0" y="155"/>
                  </a:lnTo>
                  <a:lnTo>
                    <a:pt x="12" y="179"/>
                  </a:lnTo>
                  <a:lnTo>
                    <a:pt x="12" y="798"/>
                  </a:lnTo>
                  <a:lnTo>
                    <a:pt x="262" y="798"/>
                  </a:lnTo>
                  <a:lnTo>
                    <a:pt x="262" y="96"/>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5400000">
              <a:off x="831273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rot="-5400000">
              <a:off x="8165863" y="4609413"/>
              <a:ext cx="6275" cy="18175"/>
            </a:xfrm>
            <a:custGeom>
              <a:avLst/>
              <a:gdLst/>
              <a:ahLst/>
              <a:cxnLst/>
              <a:rect l="l" t="t" r="r" b="b"/>
              <a:pathLst>
                <a:path w="251" h="727" extrusionOk="0">
                  <a:moveTo>
                    <a:pt x="1" y="0"/>
                  </a:moveTo>
                  <a:lnTo>
                    <a:pt x="1" y="726"/>
                  </a:lnTo>
                  <a:lnTo>
                    <a:pt x="251" y="726"/>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7"/>
            <p:cNvSpPr/>
            <p:nvPr/>
          </p:nvSpPr>
          <p:spPr>
            <a:xfrm rot="-5400000">
              <a:off x="8129088" y="4609263"/>
              <a:ext cx="6275" cy="18475"/>
            </a:xfrm>
            <a:custGeom>
              <a:avLst/>
              <a:gdLst/>
              <a:ahLst/>
              <a:cxnLst/>
              <a:rect l="l" t="t" r="r" b="b"/>
              <a:pathLst>
                <a:path w="251" h="739"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7"/>
            <p:cNvSpPr/>
            <p:nvPr/>
          </p:nvSpPr>
          <p:spPr>
            <a:xfrm rot="-5400000">
              <a:off x="8275988" y="4609413"/>
              <a:ext cx="6275" cy="18175"/>
            </a:xfrm>
            <a:custGeom>
              <a:avLst/>
              <a:gdLst/>
              <a:ahLst/>
              <a:cxnLst/>
              <a:rect l="l" t="t" r="r" b="b"/>
              <a:pathLst>
                <a:path w="251" h="727" extrusionOk="0">
                  <a:moveTo>
                    <a:pt x="1" y="0"/>
                  </a:moveTo>
                  <a:lnTo>
                    <a:pt x="1" y="727"/>
                  </a:lnTo>
                  <a:lnTo>
                    <a:pt x="251" y="727"/>
                  </a:lnTo>
                  <a:lnTo>
                    <a:pt x="2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7"/>
            <p:cNvSpPr/>
            <p:nvPr/>
          </p:nvSpPr>
          <p:spPr>
            <a:xfrm rot="-5400000">
              <a:off x="8239225" y="46092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7"/>
            <p:cNvSpPr/>
            <p:nvPr/>
          </p:nvSpPr>
          <p:spPr>
            <a:xfrm rot="-5400000">
              <a:off x="8569625" y="4609250"/>
              <a:ext cx="6275" cy="18500"/>
            </a:xfrm>
            <a:custGeom>
              <a:avLst/>
              <a:gdLst/>
              <a:ahLst/>
              <a:cxnLst/>
              <a:rect l="l" t="t" r="r" b="b"/>
              <a:pathLst>
                <a:path w="251" h="740" extrusionOk="0">
                  <a:moveTo>
                    <a:pt x="1" y="1"/>
                  </a:moveTo>
                  <a:lnTo>
                    <a:pt x="1" y="739"/>
                  </a:lnTo>
                  <a:lnTo>
                    <a:pt x="251" y="739"/>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7"/>
            <p:cNvSpPr/>
            <p:nvPr/>
          </p:nvSpPr>
          <p:spPr>
            <a:xfrm rot="-5400000">
              <a:off x="8918475" y="4679775"/>
              <a:ext cx="6275" cy="18500"/>
            </a:xfrm>
            <a:custGeom>
              <a:avLst/>
              <a:gdLst/>
              <a:ahLst/>
              <a:cxnLst/>
              <a:rect l="l" t="t" r="r" b="b"/>
              <a:pathLst>
                <a:path w="251" h="740"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7"/>
            <p:cNvSpPr/>
            <p:nvPr/>
          </p:nvSpPr>
          <p:spPr>
            <a:xfrm rot="-5400000">
              <a:off x="8771738" y="4679788"/>
              <a:ext cx="6275" cy="18475"/>
            </a:xfrm>
            <a:custGeom>
              <a:avLst/>
              <a:gdLst/>
              <a:ahLst/>
              <a:cxnLst/>
              <a:rect l="l" t="t" r="r" b="b"/>
              <a:pathLst>
                <a:path w="251" h="739" extrusionOk="0">
                  <a:moveTo>
                    <a:pt x="0" y="0"/>
                  </a:moveTo>
                  <a:lnTo>
                    <a:pt x="0" y="738"/>
                  </a:lnTo>
                  <a:lnTo>
                    <a:pt x="250" y="738"/>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7"/>
            <p:cNvSpPr/>
            <p:nvPr/>
          </p:nvSpPr>
          <p:spPr>
            <a:xfrm rot="-5400000">
              <a:off x="8881863"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7"/>
            <p:cNvSpPr/>
            <p:nvPr/>
          </p:nvSpPr>
          <p:spPr>
            <a:xfrm rot="-5400000">
              <a:off x="8955238" y="4679938"/>
              <a:ext cx="6275" cy="18175"/>
            </a:xfrm>
            <a:custGeom>
              <a:avLst/>
              <a:gdLst/>
              <a:ahLst/>
              <a:cxnLst/>
              <a:rect l="l" t="t" r="r" b="b"/>
              <a:pathLst>
                <a:path w="251" h="727" extrusionOk="0">
                  <a:moveTo>
                    <a:pt x="0" y="0"/>
                  </a:moveTo>
                  <a:lnTo>
                    <a:pt x="0" y="727"/>
                  </a:lnTo>
                  <a:lnTo>
                    <a:pt x="250" y="727"/>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7"/>
            <p:cNvSpPr/>
            <p:nvPr/>
          </p:nvSpPr>
          <p:spPr>
            <a:xfrm rot="-5400000">
              <a:off x="8808338"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7"/>
            <p:cNvSpPr/>
            <p:nvPr/>
          </p:nvSpPr>
          <p:spPr>
            <a:xfrm rot="-5400000">
              <a:off x="8845113" y="4679938"/>
              <a:ext cx="6275" cy="18175"/>
            </a:xfrm>
            <a:custGeom>
              <a:avLst/>
              <a:gdLst/>
              <a:ahLst/>
              <a:cxnLst/>
              <a:rect l="l" t="t" r="r" b="b"/>
              <a:pathLst>
                <a:path w="251" h="727" extrusionOk="0">
                  <a:moveTo>
                    <a:pt x="0" y="0"/>
                  </a:moveTo>
                  <a:lnTo>
                    <a:pt x="0" y="726"/>
                  </a:lnTo>
                  <a:lnTo>
                    <a:pt x="250" y="726"/>
                  </a:lnTo>
                  <a:lnTo>
                    <a:pt x="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7"/>
            <p:cNvSpPr/>
            <p:nvPr/>
          </p:nvSpPr>
          <p:spPr>
            <a:xfrm rot="-5400000">
              <a:off x="7853025" y="4783525"/>
              <a:ext cx="15800" cy="18175"/>
            </a:xfrm>
            <a:custGeom>
              <a:avLst/>
              <a:gdLst/>
              <a:ahLst/>
              <a:cxnLst/>
              <a:rect l="l" t="t" r="r" b="b"/>
              <a:pathLst>
                <a:path w="632" h="727" extrusionOk="0">
                  <a:moveTo>
                    <a:pt x="191" y="0"/>
                  </a:moveTo>
                  <a:lnTo>
                    <a:pt x="0" y="143"/>
                  </a:lnTo>
                  <a:lnTo>
                    <a:pt x="441" y="726"/>
                  </a:lnTo>
                  <a:lnTo>
                    <a:pt x="631" y="584"/>
                  </a:ln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7"/>
            <p:cNvSpPr/>
            <p:nvPr/>
          </p:nvSpPr>
          <p:spPr>
            <a:xfrm rot="-5400000">
              <a:off x="8991988" y="4679788"/>
              <a:ext cx="6275" cy="18475"/>
            </a:xfrm>
            <a:custGeom>
              <a:avLst/>
              <a:gdLst/>
              <a:ahLst/>
              <a:cxnLst/>
              <a:rect l="l" t="t" r="r" b="b"/>
              <a:pathLst>
                <a:path w="251" h="739" extrusionOk="0">
                  <a:moveTo>
                    <a:pt x="0" y="1"/>
                  </a:moveTo>
                  <a:lnTo>
                    <a:pt x="0" y="739"/>
                  </a:lnTo>
                  <a:lnTo>
                    <a:pt x="250" y="739"/>
                  </a:ln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7"/>
            <p:cNvSpPr/>
            <p:nvPr/>
          </p:nvSpPr>
          <p:spPr>
            <a:xfrm rot="-5400000">
              <a:off x="8605500" y="4610000"/>
              <a:ext cx="14300" cy="25025"/>
            </a:xfrm>
            <a:custGeom>
              <a:avLst/>
              <a:gdLst/>
              <a:ahLst/>
              <a:cxnLst/>
              <a:rect l="l" t="t" r="r" b="b"/>
              <a:pathLst>
                <a:path w="572" h="1001" extrusionOk="0">
                  <a:moveTo>
                    <a:pt x="322" y="0"/>
                  </a:moveTo>
                  <a:lnTo>
                    <a:pt x="322" y="393"/>
                  </a:lnTo>
                  <a:lnTo>
                    <a:pt x="251" y="536"/>
                  </a:lnTo>
                  <a:lnTo>
                    <a:pt x="251" y="274"/>
                  </a:lnTo>
                  <a:lnTo>
                    <a:pt x="0" y="274"/>
                  </a:lnTo>
                  <a:lnTo>
                    <a:pt x="0" y="1000"/>
                  </a:lnTo>
                  <a:lnTo>
                    <a:pt x="251" y="1000"/>
                  </a:lnTo>
                  <a:lnTo>
                    <a:pt x="251" y="667"/>
                  </a:lnTo>
                  <a:lnTo>
                    <a:pt x="405" y="762"/>
                  </a:lnTo>
                  <a:lnTo>
                    <a:pt x="572" y="453"/>
                  </a:ln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7"/>
            <p:cNvSpPr/>
            <p:nvPr/>
          </p:nvSpPr>
          <p:spPr>
            <a:xfrm rot="-5400000">
              <a:off x="8057350" y="3661525"/>
              <a:ext cx="255425" cy="1981500"/>
            </a:xfrm>
            <a:custGeom>
              <a:avLst/>
              <a:gdLst/>
              <a:ahLst/>
              <a:cxnLst/>
              <a:rect l="l" t="t" r="r" b="b"/>
              <a:pathLst>
                <a:path w="10217" h="79260" extrusionOk="0">
                  <a:moveTo>
                    <a:pt x="5240" y="238"/>
                  </a:moveTo>
                  <a:cubicBezTo>
                    <a:pt x="6013" y="238"/>
                    <a:pt x="6645" y="881"/>
                    <a:pt x="6645" y="1655"/>
                  </a:cubicBezTo>
                  <a:cubicBezTo>
                    <a:pt x="6645" y="2393"/>
                    <a:pt x="6073" y="3001"/>
                    <a:pt x="5359" y="3060"/>
                  </a:cubicBezTo>
                  <a:lnTo>
                    <a:pt x="5359" y="2596"/>
                  </a:lnTo>
                  <a:cubicBezTo>
                    <a:pt x="5823" y="2536"/>
                    <a:pt x="6180" y="2143"/>
                    <a:pt x="6180" y="1655"/>
                  </a:cubicBezTo>
                  <a:cubicBezTo>
                    <a:pt x="6180" y="1131"/>
                    <a:pt x="5763" y="703"/>
                    <a:pt x="5240" y="703"/>
                  </a:cubicBezTo>
                  <a:cubicBezTo>
                    <a:pt x="4716" y="703"/>
                    <a:pt x="4287" y="1131"/>
                    <a:pt x="4287" y="1655"/>
                  </a:cubicBezTo>
                  <a:cubicBezTo>
                    <a:pt x="4287" y="2143"/>
                    <a:pt x="4644" y="2536"/>
                    <a:pt x="5109" y="2596"/>
                  </a:cubicBezTo>
                  <a:lnTo>
                    <a:pt x="5109" y="3060"/>
                  </a:lnTo>
                  <a:cubicBezTo>
                    <a:pt x="4394" y="3001"/>
                    <a:pt x="3823" y="2393"/>
                    <a:pt x="3823" y="1655"/>
                  </a:cubicBezTo>
                  <a:cubicBezTo>
                    <a:pt x="3823" y="881"/>
                    <a:pt x="4454" y="238"/>
                    <a:pt x="5240" y="238"/>
                  </a:cubicBezTo>
                  <a:close/>
                  <a:moveTo>
                    <a:pt x="3704" y="34993"/>
                  </a:moveTo>
                  <a:lnTo>
                    <a:pt x="3704" y="39088"/>
                  </a:lnTo>
                  <a:cubicBezTo>
                    <a:pt x="3620" y="39112"/>
                    <a:pt x="3537" y="39136"/>
                    <a:pt x="3466" y="39196"/>
                  </a:cubicBezTo>
                  <a:lnTo>
                    <a:pt x="3466" y="35183"/>
                  </a:lnTo>
                  <a:lnTo>
                    <a:pt x="3704" y="34993"/>
                  </a:lnTo>
                  <a:close/>
                  <a:moveTo>
                    <a:pt x="5240" y="0"/>
                  </a:moveTo>
                  <a:cubicBezTo>
                    <a:pt x="4323" y="0"/>
                    <a:pt x="3573" y="738"/>
                    <a:pt x="3573" y="1655"/>
                  </a:cubicBezTo>
                  <a:cubicBezTo>
                    <a:pt x="3573" y="2572"/>
                    <a:pt x="4251" y="3239"/>
                    <a:pt x="5109" y="3310"/>
                  </a:cubicBezTo>
                  <a:lnTo>
                    <a:pt x="5109" y="21229"/>
                  </a:lnTo>
                  <a:lnTo>
                    <a:pt x="9002" y="24408"/>
                  </a:lnTo>
                  <a:cubicBezTo>
                    <a:pt x="8954" y="24503"/>
                    <a:pt x="8931" y="24599"/>
                    <a:pt x="8931" y="24706"/>
                  </a:cubicBezTo>
                  <a:cubicBezTo>
                    <a:pt x="8931" y="25015"/>
                    <a:pt x="9145" y="25277"/>
                    <a:pt x="9442" y="25337"/>
                  </a:cubicBezTo>
                  <a:lnTo>
                    <a:pt x="9442" y="29980"/>
                  </a:lnTo>
                  <a:lnTo>
                    <a:pt x="4978" y="33623"/>
                  </a:lnTo>
                  <a:lnTo>
                    <a:pt x="4728" y="33302"/>
                  </a:lnTo>
                  <a:lnTo>
                    <a:pt x="4537" y="33445"/>
                  </a:lnTo>
                  <a:lnTo>
                    <a:pt x="4787" y="33778"/>
                  </a:lnTo>
                  <a:lnTo>
                    <a:pt x="3954" y="34469"/>
                  </a:lnTo>
                  <a:lnTo>
                    <a:pt x="3954" y="32683"/>
                  </a:lnTo>
                  <a:lnTo>
                    <a:pt x="4085" y="32861"/>
                  </a:lnTo>
                  <a:lnTo>
                    <a:pt x="4275" y="32719"/>
                  </a:lnTo>
                  <a:lnTo>
                    <a:pt x="3954" y="32278"/>
                  </a:lnTo>
                  <a:lnTo>
                    <a:pt x="3954" y="14026"/>
                  </a:lnTo>
                  <a:lnTo>
                    <a:pt x="3704" y="14026"/>
                  </a:lnTo>
                  <a:lnTo>
                    <a:pt x="3704" y="32230"/>
                  </a:lnTo>
                  <a:lnTo>
                    <a:pt x="3644" y="32278"/>
                  </a:lnTo>
                  <a:lnTo>
                    <a:pt x="3704" y="32361"/>
                  </a:lnTo>
                  <a:lnTo>
                    <a:pt x="3704" y="34671"/>
                  </a:lnTo>
                  <a:lnTo>
                    <a:pt x="3216" y="35064"/>
                  </a:lnTo>
                  <a:lnTo>
                    <a:pt x="3216" y="39517"/>
                  </a:lnTo>
                  <a:cubicBezTo>
                    <a:pt x="3204" y="39577"/>
                    <a:pt x="3180" y="39648"/>
                    <a:pt x="3180" y="39719"/>
                  </a:cubicBezTo>
                  <a:cubicBezTo>
                    <a:pt x="3180" y="39791"/>
                    <a:pt x="3204" y="39850"/>
                    <a:pt x="3216" y="39922"/>
                  </a:cubicBezTo>
                  <a:lnTo>
                    <a:pt x="3216" y="40196"/>
                  </a:lnTo>
                  <a:lnTo>
                    <a:pt x="3120" y="40303"/>
                  </a:lnTo>
                  <a:lnTo>
                    <a:pt x="2918" y="40089"/>
                  </a:lnTo>
                  <a:lnTo>
                    <a:pt x="2739" y="40255"/>
                  </a:lnTo>
                  <a:lnTo>
                    <a:pt x="2954" y="40481"/>
                  </a:lnTo>
                  <a:lnTo>
                    <a:pt x="1" y="43720"/>
                  </a:lnTo>
                  <a:lnTo>
                    <a:pt x="1" y="79236"/>
                  </a:lnTo>
                  <a:lnTo>
                    <a:pt x="251" y="79236"/>
                  </a:lnTo>
                  <a:lnTo>
                    <a:pt x="251" y="43815"/>
                  </a:lnTo>
                  <a:lnTo>
                    <a:pt x="3120" y="40672"/>
                  </a:lnTo>
                  <a:lnTo>
                    <a:pt x="3216" y="40779"/>
                  </a:lnTo>
                  <a:lnTo>
                    <a:pt x="3216" y="79260"/>
                  </a:lnTo>
                  <a:lnTo>
                    <a:pt x="3466" y="79260"/>
                  </a:lnTo>
                  <a:lnTo>
                    <a:pt x="3466" y="40291"/>
                  </a:lnTo>
                  <a:lnTo>
                    <a:pt x="3489" y="40267"/>
                  </a:lnTo>
                  <a:cubicBezTo>
                    <a:pt x="3597" y="40327"/>
                    <a:pt x="3704" y="40362"/>
                    <a:pt x="3823" y="40362"/>
                  </a:cubicBezTo>
                  <a:cubicBezTo>
                    <a:pt x="4180" y="40362"/>
                    <a:pt x="4466" y="40077"/>
                    <a:pt x="4466" y="39719"/>
                  </a:cubicBezTo>
                  <a:cubicBezTo>
                    <a:pt x="4466" y="39410"/>
                    <a:pt x="4239" y="39148"/>
                    <a:pt x="3954" y="39088"/>
                  </a:cubicBezTo>
                  <a:lnTo>
                    <a:pt x="3954" y="34790"/>
                  </a:lnTo>
                  <a:lnTo>
                    <a:pt x="4942" y="33981"/>
                  </a:lnTo>
                  <a:lnTo>
                    <a:pt x="4978" y="34028"/>
                  </a:lnTo>
                  <a:lnTo>
                    <a:pt x="5180" y="33885"/>
                  </a:lnTo>
                  <a:lnTo>
                    <a:pt x="5132" y="33826"/>
                  </a:lnTo>
                  <a:lnTo>
                    <a:pt x="9693" y="30099"/>
                  </a:lnTo>
                  <a:lnTo>
                    <a:pt x="9693" y="25337"/>
                  </a:lnTo>
                  <a:cubicBezTo>
                    <a:pt x="9990" y="25277"/>
                    <a:pt x="10216" y="25015"/>
                    <a:pt x="10216" y="24706"/>
                  </a:cubicBezTo>
                  <a:cubicBezTo>
                    <a:pt x="10216" y="24348"/>
                    <a:pt x="9919" y="24063"/>
                    <a:pt x="9573" y="24063"/>
                  </a:cubicBezTo>
                  <a:cubicBezTo>
                    <a:pt x="9407" y="24063"/>
                    <a:pt x="9264" y="24122"/>
                    <a:pt x="9157" y="24218"/>
                  </a:cubicBezTo>
                  <a:lnTo>
                    <a:pt x="5359" y="21110"/>
                  </a:lnTo>
                  <a:lnTo>
                    <a:pt x="5359" y="3310"/>
                  </a:lnTo>
                  <a:cubicBezTo>
                    <a:pt x="6216" y="3239"/>
                    <a:pt x="6895" y="2524"/>
                    <a:pt x="6895" y="1655"/>
                  </a:cubicBezTo>
                  <a:cubicBezTo>
                    <a:pt x="6895" y="786"/>
                    <a:pt x="6144" y="0"/>
                    <a:pt x="5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rot="-5400000">
              <a:off x="7815063" y="3034063"/>
              <a:ext cx="240825" cy="2480675"/>
            </a:xfrm>
            <a:custGeom>
              <a:avLst/>
              <a:gdLst/>
              <a:ahLst/>
              <a:cxnLst/>
              <a:rect l="l" t="t" r="r" b="b"/>
              <a:pathLst>
                <a:path w="9633" h="99227" extrusionOk="0">
                  <a:moveTo>
                    <a:pt x="1655" y="251"/>
                  </a:moveTo>
                  <a:cubicBezTo>
                    <a:pt x="2429" y="251"/>
                    <a:pt x="3072" y="882"/>
                    <a:pt x="3072" y="1667"/>
                  </a:cubicBezTo>
                  <a:cubicBezTo>
                    <a:pt x="3072" y="2406"/>
                    <a:pt x="2501" y="3001"/>
                    <a:pt x="1775" y="3072"/>
                  </a:cubicBezTo>
                  <a:lnTo>
                    <a:pt x="1775" y="2608"/>
                  </a:lnTo>
                  <a:cubicBezTo>
                    <a:pt x="2239" y="2548"/>
                    <a:pt x="2608" y="2144"/>
                    <a:pt x="2608" y="1667"/>
                  </a:cubicBezTo>
                  <a:cubicBezTo>
                    <a:pt x="2608" y="1144"/>
                    <a:pt x="2179" y="715"/>
                    <a:pt x="1655" y="715"/>
                  </a:cubicBezTo>
                  <a:cubicBezTo>
                    <a:pt x="1132" y="715"/>
                    <a:pt x="703" y="1144"/>
                    <a:pt x="703" y="1667"/>
                  </a:cubicBezTo>
                  <a:cubicBezTo>
                    <a:pt x="703" y="2144"/>
                    <a:pt x="1060" y="2548"/>
                    <a:pt x="1536" y="2608"/>
                  </a:cubicBezTo>
                  <a:lnTo>
                    <a:pt x="1536" y="3072"/>
                  </a:lnTo>
                  <a:cubicBezTo>
                    <a:pt x="810" y="3001"/>
                    <a:pt x="239" y="2406"/>
                    <a:pt x="239" y="1667"/>
                  </a:cubicBezTo>
                  <a:cubicBezTo>
                    <a:pt x="239" y="882"/>
                    <a:pt x="882" y="251"/>
                    <a:pt x="1655" y="251"/>
                  </a:cubicBezTo>
                  <a:close/>
                  <a:moveTo>
                    <a:pt x="4549" y="29302"/>
                  </a:moveTo>
                  <a:lnTo>
                    <a:pt x="7442" y="31850"/>
                  </a:lnTo>
                  <a:lnTo>
                    <a:pt x="7442" y="56579"/>
                  </a:lnTo>
                  <a:cubicBezTo>
                    <a:pt x="7144" y="56627"/>
                    <a:pt x="6930" y="56888"/>
                    <a:pt x="6930" y="57210"/>
                  </a:cubicBezTo>
                  <a:cubicBezTo>
                    <a:pt x="6930" y="57412"/>
                    <a:pt x="7025" y="57591"/>
                    <a:pt x="7180" y="57710"/>
                  </a:cubicBezTo>
                  <a:lnTo>
                    <a:pt x="6501" y="58496"/>
                  </a:lnTo>
                  <a:lnTo>
                    <a:pt x="4549" y="56496"/>
                  </a:lnTo>
                  <a:lnTo>
                    <a:pt x="4549" y="29302"/>
                  </a:lnTo>
                  <a:close/>
                  <a:moveTo>
                    <a:pt x="6894" y="59246"/>
                  </a:moveTo>
                  <a:lnTo>
                    <a:pt x="7228" y="59567"/>
                  </a:lnTo>
                  <a:cubicBezTo>
                    <a:pt x="7097" y="59734"/>
                    <a:pt x="7025" y="59936"/>
                    <a:pt x="7025" y="60163"/>
                  </a:cubicBezTo>
                  <a:cubicBezTo>
                    <a:pt x="7025" y="60639"/>
                    <a:pt x="7382" y="61032"/>
                    <a:pt x="7847" y="61091"/>
                  </a:cubicBezTo>
                  <a:lnTo>
                    <a:pt x="7847" y="61103"/>
                  </a:lnTo>
                  <a:lnTo>
                    <a:pt x="7847" y="61568"/>
                  </a:lnTo>
                  <a:cubicBezTo>
                    <a:pt x="7132" y="61508"/>
                    <a:pt x="6561" y="60901"/>
                    <a:pt x="6561" y="60163"/>
                  </a:cubicBezTo>
                  <a:cubicBezTo>
                    <a:pt x="6561" y="59805"/>
                    <a:pt x="6692" y="59484"/>
                    <a:pt x="6894" y="59246"/>
                  </a:cubicBezTo>
                  <a:close/>
                  <a:moveTo>
                    <a:pt x="7966" y="58746"/>
                  </a:moveTo>
                  <a:cubicBezTo>
                    <a:pt x="8752" y="58746"/>
                    <a:pt x="9383" y="59377"/>
                    <a:pt x="9383" y="60163"/>
                  </a:cubicBezTo>
                  <a:cubicBezTo>
                    <a:pt x="9383" y="60901"/>
                    <a:pt x="8823" y="61508"/>
                    <a:pt x="8097" y="61568"/>
                  </a:cubicBezTo>
                  <a:lnTo>
                    <a:pt x="8097" y="61103"/>
                  </a:lnTo>
                  <a:cubicBezTo>
                    <a:pt x="8561" y="61044"/>
                    <a:pt x="8918" y="60639"/>
                    <a:pt x="8918" y="60163"/>
                  </a:cubicBezTo>
                  <a:cubicBezTo>
                    <a:pt x="8918" y="59639"/>
                    <a:pt x="8490" y="59210"/>
                    <a:pt x="7966" y="59210"/>
                  </a:cubicBezTo>
                  <a:cubicBezTo>
                    <a:pt x="7751" y="59210"/>
                    <a:pt x="7561" y="59282"/>
                    <a:pt x="7406" y="59401"/>
                  </a:cubicBezTo>
                  <a:lnTo>
                    <a:pt x="7073" y="59067"/>
                  </a:lnTo>
                  <a:cubicBezTo>
                    <a:pt x="7323" y="58865"/>
                    <a:pt x="7632" y="58746"/>
                    <a:pt x="7966" y="58746"/>
                  </a:cubicBezTo>
                  <a:close/>
                  <a:moveTo>
                    <a:pt x="6513" y="58853"/>
                  </a:moveTo>
                  <a:lnTo>
                    <a:pt x="6728" y="59067"/>
                  </a:lnTo>
                  <a:cubicBezTo>
                    <a:pt x="6478" y="59353"/>
                    <a:pt x="6311" y="59746"/>
                    <a:pt x="6311" y="60163"/>
                  </a:cubicBezTo>
                  <a:cubicBezTo>
                    <a:pt x="6311" y="61032"/>
                    <a:pt x="6989" y="61746"/>
                    <a:pt x="7847" y="61806"/>
                  </a:cubicBezTo>
                  <a:lnTo>
                    <a:pt x="7847" y="70533"/>
                  </a:lnTo>
                  <a:lnTo>
                    <a:pt x="3263" y="79022"/>
                  </a:lnTo>
                  <a:lnTo>
                    <a:pt x="3251" y="79022"/>
                  </a:lnTo>
                  <a:lnTo>
                    <a:pt x="3251" y="62592"/>
                  </a:lnTo>
                  <a:lnTo>
                    <a:pt x="6513" y="58853"/>
                  </a:lnTo>
                  <a:close/>
                  <a:moveTo>
                    <a:pt x="1655" y="1"/>
                  </a:moveTo>
                  <a:cubicBezTo>
                    <a:pt x="739" y="1"/>
                    <a:pt x="1" y="751"/>
                    <a:pt x="1" y="1667"/>
                  </a:cubicBezTo>
                  <a:cubicBezTo>
                    <a:pt x="1" y="2572"/>
                    <a:pt x="679" y="3251"/>
                    <a:pt x="1536" y="3310"/>
                  </a:cubicBezTo>
                  <a:lnTo>
                    <a:pt x="1536" y="8942"/>
                  </a:lnTo>
                  <a:lnTo>
                    <a:pt x="441" y="8942"/>
                  </a:lnTo>
                  <a:lnTo>
                    <a:pt x="441" y="11359"/>
                  </a:lnTo>
                  <a:lnTo>
                    <a:pt x="1536" y="11359"/>
                  </a:lnTo>
                  <a:lnTo>
                    <a:pt x="1536" y="12181"/>
                  </a:lnTo>
                  <a:lnTo>
                    <a:pt x="441" y="12181"/>
                  </a:lnTo>
                  <a:lnTo>
                    <a:pt x="441" y="14609"/>
                  </a:lnTo>
                  <a:lnTo>
                    <a:pt x="1536" y="14609"/>
                  </a:lnTo>
                  <a:lnTo>
                    <a:pt x="1536" y="15431"/>
                  </a:lnTo>
                  <a:lnTo>
                    <a:pt x="441" y="15431"/>
                  </a:lnTo>
                  <a:lnTo>
                    <a:pt x="441" y="17848"/>
                  </a:lnTo>
                  <a:lnTo>
                    <a:pt x="1536" y="17848"/>
                  </a:lnTo>
                  <a:lnTo>
                    <a:pt x="1536" y="18669"/>
                  </a:lnTo>
                  <a:lnTo>
                    <a:pt x="441" y="18669"/>
                  </a:lnTo>
                  <a:lnTo>
                    <a:pt x="441" y="21098"/>
                  </a:lnTo>
                  <a:lnTo>
                    <a:pt x="1536" y="21098"/>
                  </a:lnTo>
                  <a:lnTo>
                    <a:pt x="1536" y="26647"/>
                  </a:lnTo>
                  <a:lnTo>
                    <a:pt x="4299" y="29076"/>
                  </a:lnTo>
                  <a:lnTo>
                    <a:pt x="4299" y="56591"/>
                  </a:lnTo>
                  <a:lnTo>
                    <a:pt x="6347" y="58674"/>
                  </a:lnTo>
                  <a:lnTo>
                    <a:pt x="3013" y="62496"/>
                  </a:lnTo>
                  <a:lnTo>
                    <a:pt x="3013" y="79475"/>
                  </a:lnTo>
                  <a:lnTo>
                    <a:pt x="2870" y="79737"/>
                  </a:lnTo>
                  <a:cubicBezTo>
                    <a:pt x="2810" y="79713"/>
                    <a:pt x="2739" y="79689"/>
                    <a:pt x="2656" y="79689"/>
                  </a:cubicBezTo>
                  <a:cubicBezTo>
                    <a:pt x="2298" y="79689"/>
                    <a:pt x="2013" y="79975"/>
                    <a:pt x="2013" y="80332"/>
                  </a:cubicBezTo>
                  <a:cubicBezTo>
                    <a:pt x="2013" y="80606"/>
                    <a:pt x="2179" y="80832"/>
                    <a:pt x="2406" y="80927"/>
                  </a:cubicBezTo>
                  <a:lnTo>
                    <a:pt x="2406" y="99215"/>
                  </a:lnTo>
                  <a:lnTo>
                    <a:pt x="2656" y="99215"/>
                  </a:lnTo>
                  <a:lnTo>
                    <a:pt x="2656" y="80975"/>
                  </a:lnTo>
                  <a:cubicBezTo>
                    <a:pt x="2787" y="80975"/>
                    <a:pt x="2918" y="80939"/>
                    <a:pt x="3013" y="80868"/>
                  </a:cubicBezTo>
                  <a:lnTo>
                    <a:pt x="3013" y="84940"/>
                  </a:lnTo>
                  <a:lnTo>
                    <a:pt x="6739" y="88964"/>
                  </a:lnTo>
                  <a:lnTo>
                    <a:pt x="6978" y="99227"/>
                  </a:lnTo>
                  <a:lnTo>
                    <a:pt x="7216" y="99227"/>
                  </a:lnTo>
                  <a:lnTo>
                    <a:pt x="6978" y="88869"/>
                  </a:lnTo>
                  <a:lnTo>
                    <a:pt x="3263" y="84844"/>
                  </a:lnTo>
                  <a:lnTo>
                    <a:pt x="3263" y="80558"/>
                  </a:lnTo>
                  <a:cubicBezTo>
                    <a:pt x="3287" y="80487"/>
                    <a:pt x="3299" y="80415"/>
                    <a:pt x="3299" y="80332"/>
                  </a:cubicBezTo>
                  <a:cubicBezTo>
                    <a:pt x="3299" y="80260"/>
                    <a:pt x="3287" y="80177"/>
                    <a:pt x="3263" y="80118"/>
                  </a:cubicBezTo>
                  <a:lnTo>
                    <a:pt x="3263" y="79534"/>
                  </a:lnTo>
                  <a:lnTo>
                    <a:pt x="8085" y="70628"/>
                  </a:lnTo>
                  <a:lnTo>
                    <a:pt x="8097" y="70593"/>
                  </a:lnTo>
                  <a:lnTo>
                    <a:pt x="8097" y="61806"/>
                  </a:lnTo>
                  <a:cubicBezTo>
                    <a:pt x="8954" y="61746"/>
                    <a:pt x="9633" y="61032"/>
                    <a:pt x="9633" y="60163"/>
                  </a:cubicBezTo>
                  <a:cubicBezTo>
                    <a:pt x="9633" y="59246"/>
                    <a:pt x="8883" y="58508"/>
                    <a:pt x="7966" y="58508"/>
                  </a:cubicBezTo>
                  <a:cubicBezTo>
                    <a:pt x="7561" y="58508"/>
                    <a:pt x="7192" y="58651"/>
                    <a:pt x="6906" y="58901"/>
                  </a:cubicBezTo>
                  <a:lnTo>
                    <a:pt x="6680" y="58662"/>
                  </a:lnTo>
                  <a:lnTo>
                    <a:pt x="7406" y="57829"/>
                  </a:lnTo>
                  <a:cubicBezTo>
                    <a:pt x="7466" y="57841"/>
                    <a:pt x="7513" y="57841"/>
                    <a:pt x="7573" y="57841"/>
                  </a:cubicBezTo>
                  <a:cubicBezTo>
                    <a:pt x="7930" y="57841"/>
                    <a:pt x="8216" y="57555"/>
                    <a:pt x="8216" y="57210"/>
                  </a:cubicBezTo>
                  <a:cubicBezTo>
                    <a:pt x="8216" y="56888"/>
                    <a:pt x="7990" y="56627"/>
                    <a:pt x="7692" y="56579"/>
                  </a:cubicBezTo>
                  <a:lnTo>
                    <a:pt x="7692" y="31731"/>
                  </a:lnTo>
                  <a:lnTo>
                    <a:pt x="4549" y="28968"/>
                  </a:lnTo>
                  <a:lnTo>
                    <a:pt x="4549" y="1060"/>
                  </a:lnTo>
                  <a:lnTo>
                    <a:pt x="4299" y="1060"/>
                  </a:lnTo>
                  <a:lnTo>
                    <a:pt x="4299" y="28754"/>
                  </a:lnTo>
                  <a:lnTo>
                    <a:pt x="1775" y="26539"/>
                  </a:lnTo>
                  <a:lnTo>
                    <a:pt x="1775" y="21098"/>
                  </a:lnTo>
                  <a:lnTo>
                    <a:pt x="2870" y="21098"/>
                  </a:lnTo>
                  <a:lnTo>
                    <a:pt x="2870" y="18669"/>
                  </a:lnTo>
                  <a:lnTo>
                    <a:pt x="1775" y="18669"/>
                  </a:lnTo>
                  <a:lnTo>
                    <a:pt x="1775" y="17848"/>
                  </a:lnTo>
                  <a:lnTo>
                    <a:pt x="2870" y="17848"/>
                  </a:lnTo>
                  <a:lnTo>
                    <a:pt x="2870" y="15431"/>
                  </a:lnTo>
                  <a:lnTo>
                    <a:pt x="1775" y="15431"/>
                  </a:lnTo>
                  <a:lnTo>
                    <a:pt x="1775" y="14609"/>
                  </a:lnTo>
                  <a:lnTo>
                    <a:pt x="2870" y="14609"/>
                  </a:lnTo>
                  <a:lnTo>
                    <a:pt x="2870" y="12181"/>
                  </a:lnTo>
                  <a:lnTo>
                    <a:pt x="1775" y="12181"/>
                  </a:lnTo>
                  <a:lnTo>
                    <a:pt x="1775" y="11359"/>
                  </a:lnTo>
                  <a:lnTo>
                    <a:pt x="2870" y="11359"/>
                  </a:lnTo>
                  <a:lnTo>
                    <a:pt x="2870" y="8942"/>
                  </a:lnTo>
                  <a:lnTo>
                    <a:pt x="1775" y="8942"/>
                  </a:lnTo>
                  <a:lnTo>
                    <a:pt x="1775" y="3310"/>
                  </a:lnTo>
                  <a:cubicBezTo>
                    <a:pt x="2632" y="3251"/>
                    <a:pt x="3310" y="2537"/>
                    <a:pt x="3310" y="1667"/>
                  </a:cubicBezTo>
                  <a:cubicBezTo>
                    <a:pt x="3310" y="786"/>
                    <a:pt x="2572"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rot="-5400000">
              <a:off x="7942763" y="3310888"/>
              <a:ext cx="243500" cy="2222600"/>
            </a:xfrm>
            <a:custGeom>
              <a:avLst/>
              <a:gdLst/>
              <a:ahLst/>
              <a:cxnLst/>
              <a:rect l="l" t="t" r="r" b="b"/>
              <a:pathLst>
                <a:path w="9740" h="88904" extrusionOk="0">
                  <a:moveTo>
                    <a:pt x="3620" y="19372"/>
                  </a:moveTo>
                  <a:lnTo>
                    <a:pt x="8478" y="23860"/>
                  </a:lnTo>
                  <a:cubicBezTo>
                    <a:pt x="8466" y="23920"/>
                    <a:pt x="8454" y="23967"/>
                    <a:pt x="8454" y="24015"/>
                  </a:cubicBezTo>
                  <a:cubicBezTo>
                    <a:pt x="8454" y="24337"/>
                    <a:pt x="8680" y="24598"/>
                    <a:pt x="8978" y="24646"/>
                  </a:cubicBezTo>
                  <a:lnTo>
                    <a:pt x="8978" y="38314"/>
                  </a:lnTo>
                  <a:lnTo>
                    <a:pt x="3620" y="42529"/>
                  </a:lnTo>
                  <a:lnTo>
                    <a:pt x="3620" y="40755"/>
                  </a:lnTo>
                  <a:lnTo>
                    <a:pt x="4703" y="40755"/>
                  </a:lnTo>
                  <a:lnTo>
                    <a:pt x="4703" y="38326"/>
                  </a:lnTo>
                  <a:lnTo>
                    <a:pt x="3620" y="38326"/>
                  </a:lnTo>
                  <a:lnTo>
                    <a:pt x="3620" y="37505"/>
                  </a:lnTo>
                  <a:lnTo>
                    <a:pt x="4703" y="37505"/>
                  </a:lnTo>
                  <a:lnTo>
                    <a:pt x="4703" y="35088"/>
                  </a:lnTo>
                  <a:lnTo>
                    <a:pt x="3620" y="35088"/>
                  </a:lnTo>
                  <a:lnTo>
                    <a:pt x="3620" y="34266"/>
                  </a:lnTo>
                  <a:lnTo>
                    <a:pt x="4703" y="34266"/>
                  </a:lnTo>
                  <a:lnTo>
                    <a:pt x="4703" y="31837"/>
                  </a:lnTo>
                  <a:lnTo>
                    <a:pt x="3620" y="31837"/>
                  </a:lnTo>
                  <a:lnTo>
                    <a:pt x="3620" y="31016"/>
                  </a:lnTo>
                  <a:lnTo>
                    <a:pt x="4703" y="31016"/>
                  </a:lnTo>
                  <a:lnTo>
                    <a:pt x="4703" y="28599"/>
                  </a:lnTo>
                  <a:lnTo>
                    <a:pt x="3620" y="28599"/>
                  </a:lnTo>
                  <a:lnTo>
                    <a:pt x="3620" y="19372"/>
                  </a:lnTo>
                  <a:close/>
                  <a:moveTo>
                    <a:pt x="3620" y="44815"/>
                  </a:moveTo>
                  <a:cubicBezTo>
                    <a:pt x="4334" y="44875"/>
                    <a:pt x="4906" y="45482"/>
                    <a:pt x="4906" y="46220"/>
                  </a:cubicBezTo>
                  <a:cubicBezTo>
                    <a:pt x="4906" y="46613"/>
                    <a:pt x="4739" y="46970"/>
                    <a:pt x="4489" y="47232"/>
                  </a:cubicBezTo>
                  <a:lnTo>
                    <a:pt x="4191" y="46863"/>
                  </a:lnTo>
                  <a:cubicBezTo>
                    <a:pt x="4346" y="46696"/>
                    <a:pt x="4442" y="46470"/>
                    <a:pt x="4442" y="46220"/>
                  </a:cubicBezTo>
                  <a:cubicBezTo>
                    <a:pt x="4442" y="45732"/>
                    <a:pt x="4084" y="45339"/>
                    <a:pt x="3620" y="45280"/>
                  </a:cubicBezTo>
                  <a:lnTo>
                    <a:pt x="3620" y="44815"/>
                  </a:lnTo>
                  <a:close/>
                  <a:moveTo>
                    <a:pt x="3370" y="44815"/>
                  </a:moveTo>
                  <a:lnTo>
                    <a:pt x="3370" y="45280"/>
                  </a:lnTo>
                  <a:cubicBezTo>
                    <a:pt x="2906" y="45339"/>
                    <a:pt x="2548" y="45744"/>
                    <a:pt x="2548" y="46220"/>
                  </a:cubicBezTo>
                  <a:cubicBezTo>
                    <a:pt x="2548" y="46744"/>
                    <a:pt x="2965" y="47173"/>
                    <a:pt x="3489" y="47173"/>
                  </a:cubicBezTo>
                  <a:cubicBezTo>
                    <a:pt x="3680" y="47173"/>
                    <a:pt x="3858" y="47113"/>
                    <a:pt x="4001" y="47030"/>
                  </a:cubicBezTo>
                  <a:lnTo>
                    <a:pt x="4299" y="47387"/>
                  </a:lnTo>
                  <a:cubicBezTo>
                    <a:pt x="4072" y="47542"/>
                    <a:pt x="3787" y="47637"/>
                    <a:pt x="3489" y="47637"/>
                  </a:cubicBezTo>
                  <a:cubicBezTo>
                    <a:pt x="2715" y="47637"/>
                    <a:pt x="2084" y="47006"/>
                    <a:pt x="2084" y="46220"/>
                  </a:cubicBezTo>
                  <a:cubicBezTo>
                    <a:pt x="2084" y="45482"/>
                    <a:pt x="2656" y="44875"/>
                    <a:pt x="3370" y="44815"/>
                  </a:cubicBezTo>
                  <a:close/>
                  <a:moveTo>
                    <a:pt x="3370" y="43029"/>
                  </a:moveTo>
                  <a:lnTo>
                    <a:pt x="3370" y="44565"/>
                  </a:lnTo>
                  <a:cubicBezTo>
                    <a:pt x="2513" y="44637"/>
                    <a:pt x="1834" y="45351"/>
                    <a:pt x="1834" y="46220"/>
                  </a:cubicBezTo>
                  <a:cubicBezTo>
                    <a:pt x="1834" y="47089"/>
                    <a:pt x="2584" y="47875"/>
                    <a:pt x="3489" y="47875"/>
                  </a:cubicBezTo>
                  <a:cubicBezTo>
                    <a:pt x="3846" y="47875"/>
                    <a:pt x="4180" y="47756"/>
                    <a:pt x="4453" y="47566"/>
                  </a:cubicBezTo>
                  <a:lnTo>
                    <a:pt x="5966" y="49399"/>
                  </a:lnTo>
                  <a:lnTo>
                    <a:pt x="5966" y="55745"/>
                  </a:lnTo>
                  <a:cubicBezTo>
                    <a:pt x="5668" y="55805"/>
                    <a:pt x="5454" y="56067"/>
                    <a:pt x="5454" y="56376"/>
                  </a:cubicBezTo>
                  <a:cubicBezTo>
                    <a:pt x="5454" y="56567"/>
                    <a:pt x="5525" y="56733"/>
                    <a:pt x="5656" y="56841"/>
                  </a:cubicBezTo>
                  <a:lnTo>
                    <a:pt x="3370" y="60531"/>
                  </a:lnTo>
                  <a:lnTo>
                    <a:pt x="3370" y="69842"/>
                  </a:lnTo>
                  <a:cubicBezTo>
                    <a:pt x="3239" y="69806"/>
                    <a:pt x="3096" y="69783"/>
                    <a:pt x="2941" y="69783"/>
                  </a:cubicBezTo>
                  <a:cubicBezTo>
                    <a:pt x="2703" y="69783"/>
                    <a:pt x="2465" y="69842"/>
                    <a:pt x="2251" y="69937"/>
                  </a:cubicBezTo>
                  <a:lnTo>
                    <a:pt x="251" y="66282"/>
                  </a:lnTo>
                  <a:lnTo>
                    <a:pt x="251" y="45482"/>
                  </a:lnTo>
                  <a:lnTo>
                    <a:pt x="3370" y="43029"/>
                  </a:lnTo>
                  <a:close/>
                  <a:moveTo>
                    <a:pt x="2941" y="70033"/>
                  </a:moveTo>
                  <a:cubicBezTo>
                    <a:pt x="3096" y="70033"/>
                    <a:pt x="3239" y="70056"/>
                    <a:pt x="3370" y="70092"/>
                  </a:cubicBezTo>
                  <a:lnTo>
                    <a:pt x="3370" y="70592"/>
                  </a:lnTo>
                  <a:cubicBezTo>
                    <a:pt x="3239" y="70533"/>
                    <a:pt x="3096" y="70497"/>
                    <a:pt x="2941" y="70497"/>
                  </a:cubicBezTo>
                  <a:cubicBezTo>
                    <a:pt x="2822" y="70497"/>
                    <a:pt x="2703" y="70521"/>
                    <a:pt x="2596" y="70557"/>
                  </a:cubicBezTo>
                  <a:lnTo>
                    <a:pt x="2370" y="70152"/>
                  </a:lnTo>
                  <a:cubicBezTo>
                    <a:pt x="2548" y="70080"/>
                    <a:pt x="2739" y="70033"/>
                    <a:pt x="2941" y="70033"/>
                  </a:cubicBezTo>
                  <a:close/>
                  <a:moveTo>
                    <a:pt x="3620" y="70199"/>
                  </a:moveTo>
                  <a:cubicBezTo>
                    <a:pt x="4061" y="70437"/>
                    <a:pt x="4358" y="70914"/>
                    <a:pt x="4358" y="71449"/>
                  </a:cubicBezTo>
                  <a:cubicBezTo>
                    <a:pt x="4358" y="71985"/>
                    <a:pt x="4061" y="72450"/>
                    <a:pt x="3620" y="72688"/>
                  </a:cubicBezTo>
                  <a:lnTo>
                    <a:pt x="3620" y="72116"/>
                  </a:lnTo>
                  <a:cubicBezTo>
                    <a:pt x="3787" y="71950"/>
                    <a:pt x="3894" y="71711"/>
                    <a:pt x="3894" y="71449"/>
                  </a:cubicBezTo>
                  <a:cubicBezTo>
                    <a:pt x="3894" y="71188"/>
                    <a:pt x="3787" y="70949"/>
                    <a:pt x="3620" y="70771"/>
                  </a:cubicBezTo>
                  <a:lnTo>
                    <a:pt x="3620" y="70199"/>
                  </a:lnTo>
                  <a:close/>
                  <a:moveTo>
                    <a:pt x="2156" y="70271"/>
                  </a:moveTo>
                  <a:lnTo>
                    <a:pt x="2382" y="70676"/>
                  </a:lnTo>
                  <a:cubicBezTo>
                    <a:pt x="2156" y="70854"/>
                    <a:pt x="2001" y="71128"/>
                    <a:pt x="2001" y="71449"/>
                  </a:cubicBezTo>
                  <a:cubicBezTo>
                    <a:pt x="2001" y="71926"/>
                    <a:pt x="2358" y="72331"/>
                    <a:pt x="2822" y="72390"/>
                  </a:cubicBezTo>
                  <a:lnTo>
                    <a:pt x="2822" y="72854"/>
                  </a:lnTo>
                  <a:cubicBezTo>
                    <a:pt x="2098" y="72783"/>
                    <a:pt x="1539" y="72191"/>
                    <a:pt x="1536" y="71444"/>
                  </a:cubicBezTo>
                  <a:lnTo>
                    <a:pt x="1536" y="71444"/>
                  </a:lnTo>
                  <a:cubicBezTo>
                    <a:pt x="1538" y="70958"/>
                    <a:pt x="1788" y="70520"/>
                    <a:pt x="2156" y="70271"/>
                  </a:cubicBezTo>
                  <a:close/>
                  <a:moveTo>
                    <a:pt x="3370" y="72295"/>
                  </a:moveTo>
                  <a:lnTo>
                    <a:pt x="3370" y="72795"/>
                  </a:lnTo>
                  <a:cubicBezTo>
                    <a:pt x="3275" y="72819"/>
                    <a:pt x="3168" y="72842"/>
                    <a:pt x="3072" y="72854"/>
                  </a:cubicBezTo>
                  <a:lnTo>
                    <a:pt x="3072" y="72390"/>
                  </a:lnTo>
                  <a:cubicBezTo>
                    <a:pt x="3179" y="72366"/>
                    <a:pt x="3275" y="72342"/>
                    <a:pt x="3370" y="72295"/>
                  </a:cubicBezTo>
                  <a:close/>
                  <a:moveTo>
                    <a:pt x="2429" y="0"/>
                  </a:moveTo>
                  <a:cubicBezTo>
                    <a:pt x="1905" y="0"/>
                    <a:pt x="1477" y="417"/>
                    <a:pt x="1477" y="941"/>
                  </a:cubicBezTo>
                  <a:cubicBezTo>
                    <a:pt x="1477" y="1429"/>
                    <a:pt x="1846" y="1822"/>
                    <a:pt x="2310" y="1881"/>
                  </a:cubicBezTo>
                  <a:lnTo>
                    <a:pt x="2310" y="18169"/>
                  </a:lnTo>
                  <a:lnTo>
                    <a:pt x="3370" y="19157"/>
                  </a:lnTo>
                  <a:lnTo>
                    <a:pt x="3370" y="28599"/>
                  </a:lnTo>
                  <a:lnTo>
                    <a:pt x="2286" y="28599"/>
                  </a:lnTo>
                  <a:lnTo>
                    <a:pt x="2286" y="31016"/>
                  </a:lnTo>
                  <a:lnTo>
                    <a:pt x="3370" y="31016"/>
                  </a:lnTo>
                  <a:lnTo>
                    <a:pt x="3370" y="31837"/>
                  </a:lnTo>
                  <a:lnTo>
                    <a:pt x="2286" y="31837"/>
                  </a:lnTo>
                  <a:lnTo>
                    <a:pt x="2286" y="34266"/>
                  </a:lnTo>
                  <a:lnTo>
                    <a:pt x="3370" y="34266"/>
                  </a:lnTo>
                  <a:lnTo>
                    <a:pt x="3370" y="35088"/>
                  </a:lnTo>
                  <a:lnTo>
                    <a:pt x="2286" y="35088"/>
                  </a:lnTo>
                  <a:lnTo>
                    <a:pt x="2286" y="37505"/>
                  </a:lnTo>
                  <a:lnTo>
                    <a:pt x="3370" y="37505"/>
                  </a:lnTo>
                  <a:lnTo>
                    <a:pt x="3370" y="38326"/>
                  </a:lnTo>
                  <a:lnTo>
                    <a:pt x="2286" y="38326"/>
                  </a:lnTo>
                  <a:lnTo>
                    <a:pt x="2286" y="40755"/>
                  </a:lnTo>
                  <a:lnTo>
                    <a:pt x="3370" y="40755"/>
                  </a:lnTo>
                  <a:lnTo>
                    <a:pt x="3370" y="42720"/>
                  </a:lnTo>
                  <a:lnTo>
                    <a:pt x="48" y="45327"/>
                  </a:lnTo>
                  <a:lnTo>
                    <a:pt x="0" y="45363"/>
                  </a:lnTo>
                  <a:lnTo>
                    <a:pt x="0" y="66354"/>
                  </a:lnTo>
                  <a:lnTo>
                    <a:pt x="2048" y="70056"/>
                  </a:lnTo>
                  <a:cubicBezTo>
                    <a:pt x="1584" y="70354"/>
                    <a:pt x="1286" y="70866"/>
                    <a:pt x="1286" y="71449"/>
                  </a:cubicBezTo>
                  <a:cubicBezTo>
                    <a:pt x="1286" y="72319"/>
                    <a:pt x="1965" y="73033"/>
                    <a:pt x="2822" y="73104"/>
                  </a:cubicBezTo>
                  <a:lnTo>
                    <a:pt x="2822" y="88904"/>
                  </a:lnTo>
                  <a:lnTo>
                    <a:pt x="3072" y="88904"/>
                  </a:lnTo>
                  <a:lnTo>
                    <a:pt x="3072" y="73104"/>
                  </a:lnTo>
                  <a:cubicBezTo>
                    <a:pt x="3168" y="73093"/>
                    <a:pt x="3275" y="73081"/>
                    <a:pt x="3370" y="73045"/>
                  </a:cubicBezTo>
                  <a:lnTo>
                    <a:pt x="3370" y="88892"/>
                  </a:lnTo>
                  <a:lnTo>
                    <a:pt x="3620" y="88892"/>
                  </a:lnTo>
                  <a:lnTo>
                    <a:pt x="3620" y="72962"/>
                  </a:lnTo>
                  <a:cubicBezTo>
                    <a:pt x="4191" y="72712"/>
                    <a:pt x="4608" y="72128"/>
                    <a:pt x="4608" y="71449"/>
                  </a:cubicBezTo>
                  <a:cubicBezTo>
                    <a:pt x="4608" y="70771"/>
                    <a:pt x="4191" y="70199"/>
                    <a:pt x="3620" y="69937"/>
                  </a:cubicBezTo>
                  <a:lnTo>
                    <a:pt x="3620" y="60603"/>
                  </a:lnTo>
                  <a:lnTo>
                    <a:pt x="5858" y="56983"/>
                  </a:lnTo>
                  <a:cubicBezTo>
                    <a:pt x="5930" y="57007"/>
                    <a:pt x="6013" y="57019"/>
                    <a:pt x="6096" y="57019"/>
                  </a:cubicBezTo>
                  <a:cubicBezTo>
                    <a:pt x="6442" y="57019"/>
                    <a:pt x="6739" y="56733"/>
                    <a:pt x="6739" y="56376"/>
                  </a:cubicBezTo>
                  <a:cubicBezTo>
                    <a:pt x="6739" y="56067"/>
                    <a:pt x="6513" y="55805"/>
                    <a:pt x="6216" y="55757"/>
                  </a:cubicBezTo>
                  <a:lnTo>
                    <a:pt x="6216" y="55745"/>
                  </a:lnTo>
                  <a:lnTo>
                    <a:pt x="6216" y="49316"/>
                  </a:lnTo>
                  <a:lnTo>
                    <a:pt x="4644" y="47423"/>
                  </a:lnTo>
                  <a:cubicBezTo>
                    <a:pt x="4953" y="47113"/>
                    <a:pt x="5156" y="46696"/>
                    <a:pt x="5156" y="46220"/>
                  </a:cubicBezTo>
                  <a:cubicBezTo>
                    <a:pt x="5156" y="45351"/>
                    <a:pt x="4477" y="44637"/>
                    <a:pt x="3620" y="44577"/>
                  </a:cubicBezTo>
                  <a:lnTo>
                    <a:pt x="3620" y="42839"/>
                  </a:lnTo>
                  <a:lnTo>
                    <a:pt x="9180" y="38469"/>
                  </a:lnTo>
                  <a:lnTo>
                    <a:pt x="9216" y="38434"/>
                  </a:lnTo>
                  <a:lnTo>
                    <a:pt x="9216" y="24646"/>
                  </a:lnTo>
                  <a:cubicBezTo>
                    <a:pt x="9514" y="24598"/>
                    <a:pt x="9740" y="24337"/>
                    <a:pt x="9740" y="24027"/>
                  </a:cubicBezTo>
                  <a:cubicBezTo>
                    <a:pt x="9740" y="23670"/>
                    <a:pt x="9454" y="23384"/>
                    <a:pt x="9097" y="23384"/>
                  </a:cubicBezTo>
                  <a:cubicBezTo>
                    <a:pt x="8894" y="23384"/>
                    <a:pt x="8704" y="23479"/>
                    <a:pt x="8585" y="23634"/>
                  </a:cubicBezTo>
                  <a:lnTo>
                    <a:pt x="3620" y="19050"/>
                  </a:lnTo>
                  <a:lnTo>
                    <a:pt x="3620" y="8013"/>
                  </a:lnTo>
                  <a:lnTo>
                    <a:pt x="3370" y="8013"/>
                  </a:lnTo>
                  <a:lnTo>
                    <a:pt x="3370" y="18824"/>
                  </a:lnTo>
                  <a:lnTo>
                    <a:pt x="2548" y="18062"/>
                  </a:lnTo>
                  <a:lnTo>
                    <a:pt x="2548" y="1881"/>
                  </a:lnTo>
                  <a:cubicBezTo>
                    <a:pt x="3025" y="1822"/>
                    <a:pt x="3382" y="1429"/>
                    <a:pt x="3382" y="941"/>
                  </a:cubicBezTo>
                  <a:cubicBezTo>
                    <a:pt x="3382" y="417"/>
                    <a:pt x="295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27"/>
          <p:cNvGrpSpPr/>
          <p:nvPr/>
        </p:nvGrpSpPr>
        <p:grpSpPr>
          <a:xfrm rot="10800000" flipH="1">
            <a:off x="-571400" y="-649796"/>
            <a:ext cx="2479800" cy="2894250"/>
            <a:chOff x="2693662" y="1511141"/>
            <a:chExt cx="2479800" cy="2894250"/>
          </a:xfrm>
        </p:grpSpPr>
        <p:sp>
          <p:nvSpPr>
            <p:cNvPr id="992" name="Google Shape;992;p27"/>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27"/>
          <p:cNvGrpSpPr/>
          <p:nvPr/>
        </p:nvGrpSpPr>
        <p:grpSpPr>
          <a:xfrm rot="5400000">
            <a:off x="7273400" y="-1063412"/>
            <a:ext cx="535375" cy="3205800"/>
            <a:chOff x="184625" y="0"/>
            <a:chExt cx="535375" cy="3205800"/>
          </a:xfrm>
        </p:grpSpPr>
        <p:cxnSp>
          <p:nvCxnSpPr>
            <p:cNvPr id="1006" name="Google Shape;1006;p27"/>
            <p:cNvCxnSpPr/>
            <p:nvPr/>
          </p:nvCxnSpPr>
          <p:spPr>
            <a:xfrm rot="5400000">
              <a:off x="-1115550" y="1370250"/>
              <a:ext cx="3205800" cy="4653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1007" name="Google Shape;1007;p27"/>
            <p:cNvCxnSpPr/>
            <p:nvPr/>
          </p:nvCxnSpPr>
          <p:spPr>
            <a:xfrm rot="5400000">
              <a:off x="-761875" y="946500"/>
              <a:ext cx="2205300" cy="3123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1008" name="Google Shape;1008;p27"/>
            <p:cNvCxnSpPr/>
            <p:nvPr/>
          </p:nvCxnSpPr>
          <p:spPr>
            <a:xfrm rot="5400000">
              <a:off x="-1046069" y="1453200"/>
              <a:ext cx="2906400" cy="0"/>
            </a:xfrm>
            <a:prstGeom prst="straightConnector1">
              <a:avLst/>
            </a:prstGeom>
            <a:noFill/>
            <a:ln w="9525" cap="flat" cmpd="sng">
              <a:solidFill>
                <a:schemeClr val="lt1"/>
              </a:solidFill>
              <a:prstDash val="solid"/>
              <a:round/>
              <a:headEnd type="none" w="med" len="med"/>
              <a:tailEnd type="oval" w="med" len="med"/>
            </a:ln>
          </p:spPr>
        </p:cxnSp>
        <p:cxnSp>
          <p:nvCxnSpPr>
            <p:cNvPr id="1009" name="Google Shape;1009;p27"/>
            <p:cNvCxnSpPr/>
            <p:nvPr/>
          </p:nvCxnSpPr>
          <p:spPr>
            <a:xfrm>
              <a:off x="618250" y="0"/>
              <a:ext cx="0" cy="1969500"/>
            </a:xfrm>
            <a:prstGeom prst="straightConnector1">
              <a:avLst/>
            </a:prstGeom>
            <a:noFill/>
            <a:ln w="9525" cap="flat" cmpd="sng">
              <a:solidFill>
                <a:schemeClr val="lt1"/>
              </a:solidFill>
              <a:prstDash val="solid"/>
              <a:round/>
              <a:headEnd type="none" w="med" len="med"/>
              <a:tailEnd type="oval" w="med" len="med"/>
            </a:ln>
          </p:spPr>
        </p:cxnSp>
      </p:grpSp>
      <p:grpSp>
        <p:nvGrpSpPr>
          <p:cNvPr id="1010" name="Google Shape;1010;p27"/>
          <p:cNvGrpSpPr/>
          <p:nvPr/>
        </p:nvGrpSpPr>
        <p:grpSpPr>
          <a:xfrm rot="10800000">
            <a:off x="7650550" y="2690254"/>
            <a:ext cx="2479800" cy="2894250"/>
            <a:chOff x="2693662" y="1511141"/>
            <a:chExt cx="2479800" cy="2894250"/>
          </a:xfrm>
        </p:grpSpPr>
        <p:sp>
          <p:nvSpPr>
            <p:cNvPr id="1011" name="Google Shape;1011;p27"/>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7"/>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7"/>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7"/>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7"/>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7"/>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7"/>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1_1">
    <p:bg>
      <p:bgPr>
        <a:gradFill>
          <a:gsLst>
            <a:gs pos="0">
              <a:schemeClr val="accent1"/>
            </a:gs>
            <a:gs pos="7000">
              <a:schemeClr val="accent2"/>
            </a:gs>
            <a:gs pos="11000">
              <a:schemeClr val="accent3"/>
            </a:gs>
            <a:gs pos="17000">
              <a:schemeClr val="dk2"/>
            </a:gs>
            <a:gs pos="25000">
              <a:schemeClr val="lt2"/>
            </a:gs>
            <a:gs pos="43000">
              <a:schemeClr val="dk1"/>
            </a:gs>
            <a:gs pos="100000">
              <a:schemeClr val="dk1"/>
            </a:gs>
          </a:gsLst>
          <a:path path="circle">
            <a:fillToRect l="100000" b="100000"/>
          </a:path>
          <a:tileRect t="-100000" r="-100000"/>
        </a:gradFill>
        <a:effectLst/>
      </p:bgPr>
    </p:bg>
    <p:spTree>
      <p:nvGrpSpPr>
        <p:cNvPr id="1" name="Shape 1100"/>
        <p:cNvGrpSpPr/>
        <p:nvPr/>
      </p:nvGrpSpPr>
      <p:grpSpPr>
        <a:xfrm>
          <a:off x="0" y="0"/>
          <a:ext cx="0" cy="0"/>
          <a:chOff x="0" y="0"/>
          <a:chExt cx="0" cy="0"/>
        </a:xfrm>
      </p:grpSpPr>
      <p:sp>
        <p:nvSpPr>
          <p:cNvPr id="1101" name="Google Shape;110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grpSp>
        <p:nvGrpSpPr>
          <p:cNvPr id="1102" name="Google Shape;1102;p29"/>
          <p:cNvGrpSpPr/>
          <p:nvPr/>
        </p:nvGrpSpPr>
        <p:grpSpPr>
          <a:xfrm rot="10800000" flipH="1">
            <a:off x="-1455725" y="3072254"/>
            <a:ext cx="2479800" cy="2894250"/>
            <a:chOff x="2693662" y="1511141"/>
            <a:chExt cx="2479800" cy="2894250"/>
          </a:xfrm>
        </p:grpSpPr>
        <p:sp>
          <p:nvSpPr>
            <p:cNvPr id="1103" name="Google Shape;1103;p29"/>
            <p:cNvSpPr/>
            <p:nvPr/>
          </p:nvSpPr>
          <p:spPr>
            <a:xfrm>
              <a:off x="3280037" y="24862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3280037" y="1836195"/>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3872787"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3872787"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9"/>
            <p:cNvSpPr/>
            <p:nvPr/>
          </p:nvSpPr>
          <p:spPr>
            <a:xfrm>
              <a:off x="3280037"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9"/>
            <p:cNvSpPr/>
            <p:nvPr/>
          </p:nvSpPr>
          <p:spPr>
            <a:xfrm>
              <a:off x="2693662" y="28113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9"/>
            <p:cNvSpPr/>
            <p:nvPr/>
          </p:nvSpPr>
          <p:spPr>
            <a:xfrm>
              <a:off x="2693662" y="21612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9"/>
            <p:cNvSpPr/>
            <p:nvPr/>
          </p:nvSpPr>
          <p:spPr>
            <a:xfrm>
              <a:off x="3872787"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9"/>
            <p:cNvSpPr/>
            <p:nvPr/>
          </p:nvSpPr>
          <p:spPr>
            <a:xfrm>
              <a:off x="2693662" y="34614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9"/>
            <p:cNvSpPr/>
            <p:nvPr/>
          </p:nvSpPr>
          <p:spPr>
            <a:xfrm>
              <a:off x="3280037" y="37864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9"/>
            <p:cNvSpPr/>
            <p:nvPr/>
          </p:nvSpPr>
          <p:spPr>
            <a:xfrm>
              <a:off x="3872787" y="151114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9"/>
            <p:cNvSpPr/>
            <p:nvPr/>
          </p:nvSpPr>
          <p:spPr>
            <a:xfrm>
              <a:off x="4459162" y="24862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9"/>
            <p:cNvSpPr/>
            <p:nvPr/>
          </p:nvSpPr>
          <p:spPr>
            <a:xfrm>
              <a:off x="4459162" y="3136391"/>
              <a:ext cx="714300" cy="6189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6" name="Google Shape;1116;p29"/>
          <p:cNvCxnSpPr/>
          <p:nvPr/>
        </p:nvCxnSpPr>
        <p:spPr>
          <a:xfrm>
            <a:off x="358725" y="1"/>
            <a:ext cx="0" cy="2256300"/>
          </a:xfrm>
          <a:prstGeom prst="straightConnector1">
            <a:avLst/>
          </a:prstGeom>
          <a:noFill/>
          <a:ln w="9525" cap="flat" cmpd="sng">
            <a:solidFill>
              <a:schemeClr val="lt1"/>
            </a:solidFill>
            <a:prstDash val="solid"/>
            <a:round/>
            <a:headEnd type="none"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1pPr>
            <a:lvl2pPr lvl="1"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2pPr>
            <a:lvl3pPr lvl="2"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3pPr>
            <a:lvl4pPr lvl="3"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4pPr>
            <a:lvl5pPr lvl="4"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5pPr>
            <a:lvl6pPr lvl="5"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6pPr>
            <a:lvl7pPr lvl="6"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7pPr>
            <a:lvl8pPr lvl="7"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8pPr>
            <a:lvl9pPr lvl="8" rtl="0">
              <a:spcBef>
                <a:spcPts val="0"/>
              </a:spcBef>
              <a:spcAft>
                <a:spcPts val="0"/>
              </a:spcAft>
              <a:buClr>
                <a:schemeClr val="lt1"/>
              </a:buClr>
              <a:buSzPts val="3000"/>
              <a:buFont typeface="Secular One"/>
              <a:buNone/>
              <a:defRPr sz="3000">
                <a:solidFill>
                  <a:schemeClr val="lt1"/>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1pPr>
            <a:lvl2pPr marL="914400" lvl="1"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8" r:id="rId5"/>
    <p:sldLayoutId id="2147483661" r:id="rId6"/>
    <p:sldLayoutId id="2147483669" r:id="rId7"/>
    <p:sldLayoutId id="2147483673" r:id="rId8"/>
    <p:sldLayoutId id="2147483675" r:id="rId9"/>
    <p:sldLayoutId id="2147483676" r:id="rId10"/>
    <p:sldLayoutId id="2147483679" r:id="rId11"/>
    <p:sldLayoutId id="2147483680" r:id="rId12"/>
    <p:sldLayoutId id="2147483685" r:id="rId13"/>
    <p:sldLayoutId id="2147483686" r:id="rId14"/>
    <p:sldLayoutId id="2147483689" r:id="rId15"/>
    <p:sldLayoutId id="214748369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37">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C1487-B356-F27E-9D95-64AF75634ECB}"/>
              </a:ext>
            </a:extLst>
          </p:cNvPr>
          <p:cNvSpPr txBox="1"/>
          <p:nvPr/>
        </p:nvSpPr>
        <p:spPr>
          <a:xfrm>
            <a:off x="-643739" y="436634"/>
            <a:ext cx="10713855" cy="1415772"/>
          </a:xfrm>
          <a:prstGeom prst="rect">
            <a:avLst/>
          </a:prstGeom>
          <a:noFill/>
        </p:spPr>
        <p:txBody>
          <a:bodyPr wrap="square" rtlCol="0">
            <a:spAutoFit/>
          </a:bodyPr>
          <a:lstStyle/>
          <a:p>
            <a:pPr algn="ctr"/>
            <a:r>
              <a:rPr lang="en-US" sz="2800" i="0" u="none" strike="noStrike" kern="1200" dirty="0">
                <a:solidFill>
                  <a:srgbClr val="FFFF00"/>
                </a:solidFill>
                <a:effectLst/>
                <a:latin typeface="Elephant" panose="02020904090505020303" pitchFamily="18" charset="0"/>
              </a:rPr>
              <a:t>Sri Sai Institute of Technology and Science(SSITS)</a:t>
            </a:r>
          </a:p>
          <a:p>
            <a:pPr algn="ctr"/>
            <a:r>
              <a:rPr lang="en-US" sz="1200" b="1" i="0" u="none" strike="noStrike" kern="1200" dirty="0">
                <a:solidFill>
                  <a:schemeClr val="bg1"/>
                </a:solidFill>
                <a:effectLst/>
                <a:latin typeface="Elephant" panose="02020904090505020303" pitchFamily="18" charset="0"/>
              </a:rPr>
              <a:t>Approved by AICTE, New Delhi and Affiliated to JNTUA, </a:t>
            </a:r>
            <a:r>
              <a:rPr lang="en-US" sz="1200" b="1" i="0" u="none" strike="noStrike" kern="1200" dirty="0" err="1">
                <a:solidFill>
                  <a:schemeClr val="bg1"/>
                </a:solidFill>
                <a:effectLst/>
                <a:latin typeface="Elephant" panose="02020904090505020303" pitchFamily="18" charset="0"/>
              </a:rPr>
              <a:t>Ananthapuram</a:t>
            </a:r>
            <a:r>
              <a:rPr lang="en-US" sz="1200" b="1" i="0" u="none" strike="noStrike" kern="1200" dirty="0">
                <a:solidFill>
                  <a:schemeClr val="bg1"/>
                </a:solidFill>
                <a:effectLst/>
                <a:latin typeface="Elephant" panose="02020904090505020303" pitchFamily="18" charset="0"/>
              </a:rPr>
              <a:t> ,</a:t>
            </a:r>
            <a:r>
              <a:rPr lang="en-US" sz="1200" b="1" i="0" u="none" strike="noStrike" kern="1200" dirty="0" err="1">
                <a:solidFill>
                  <a:schemeClr val="bg1"/>
                </a:solidFill>
                <a:effectLst/>
                <a:latin typeface="Elephant" panose="02020904090505020303" pitchFamily="18" charset="0"/>
              </a:rPr>
              <a:t>Rayachoty</a:t>
            </a:r>
            <a:r>
              <a:rPr lang="en-US" sz="1200" b="1" i="0" u="none" strike="noStrike" kern="1200" dirty="0">
                <a:solidFill>
                  <a:schemeClr val="bg1"/>
                </a:solidFill>
                <a:effectLst/>
                <a:latin typeface="Elephant" panose="02020904090505020303" pitchFamily="18" charset="0"/>
              </a:rPr>
              <a:t>, </a:t>
            </a:r>
            <a:r>
              <a:rPr lang="en-US" sz="1200" b="1" i="0" u="none" strike="noStrike" kern="1200" dirty="0" err="1">
                <a:solidFill>
                  <a:schemeClr val="bg1"/>
                </a:solidFill>
                <a:effectLst/>
                <a:latin typeface="Elephant" panose="02020904090505020303" pitchFamily="18" charset="0"/>
              </a:rPr>
              <a:t>Annamayya</a:t>
            </a:r>
            <a:r>
              <a:rPr lang="en-US" sz="1200" b="1" i="0" u="none" strike="noStrike" kern="1200" dirty="0">
                <a:solidFill>
                  <a:schemeClr val="bg1"/>
                </a:solidFill>
                <a:effectLst/>
                <a:latin typeface="Elephant" panose="02020904090505020303" pitchFamily="18" charset="0"/>
              </a:rPr>
              <a:t> </a:t>
            </a:r>
            <a:r>
              <a:rPr lang="en-US" sz="1200" b="1" i="0" u="none" strike="noStrike" kern="1200" dirty="0" err="1">
                <a:solidFill>
                  <a:schemeClr val="bg1"/>
                </a:solidFill>
                <a:effectLst/>
                <a:latin typeface="Elephant" panose="02020904090505020303" pitchFamily="18" charset="0"/>
              </a:rPr>
              <a:t>dist</a:t>
            </a:r>
            <a:r>
              <a:rPr lang="en-US" sz="1200" b="1" i="0" u="none" strike="noStrike" kern="1200" dirty="0">
                <a:solidFill>
                  <a:schemeClr val="bg1"/>
                </a:solidFill>
                <a:effectLst/>
                <a:latin typeface="Elephant" panose="02020904090505020303" pitchFamily="18" charset="0"/>
              </a:rPr>
              <a:t> -516270</a:t>
            </a:r>
            <a:endParaRPr lang="en-IN" sz="1200" b="0" i="0" u="none" strike="noStrike" dirty="0">
              <a:solidFill>
                <a:schemeClr val="bg1"/>
              </a:solidFill>
              <a:effectLst/>
              <a:latin typeface="Elephant" panose="02020904090505020303" pitchFamily="18" charset="0"/>
            </a:endParaRPr>
          </a:p>
          <a:p>
            <a:pPr algn="ctr"/>
            <a:endParaRPr lang="en-US" sz="3200" b="1" i="0" u="none" strike="noStrike" kern="1200" dirty="0">
              <a:solidFill>
                <a:srgbClr val="FFFF00"/>
              </a:solidFill>
              <a:effectLst/>
              <a:latin typeface="Elephant" panose="02020904090505020303" pitchFamily="18" charset="0"/>
            </a:endParaRPr>
          </a:p>
          <a:p>
            <a:pPr algn="ctr"/>
            <a:endParaRPr lang="en-IN" dirty="0"/>
          </a:p>
        </p:txBody>
      </p:sp>
      <p:pic>
        <p:nvPicPr>
          <p:cNvPr id="7" name="Picture 6">
            <a:extLst>
              <a:ext uri="{FF2B5EF4-FFF2-40B4-BE49-F238E27FC236}">
                <a16:creationId xmlns:a16="http://schemas.microsoft.com/office/drawing/2014/main" id="{256D386F-C9B7-F6F9-2753-9CB21E6E7329}"/>
              </a:ext>
            </a:extLst>
          </p:cNvPr>
          <p:cNvPicPr>
            <a:picLocks noChangeAspect="1"/>
          </p:cNvPicPr>
          <p:nvPr/>
        </p:nvPicPr>
        <p:blipFill>
          <a:blip r:embed="rId2"/>
          <a:stretch>
            <a:fillRect/>
          </a:stretch>
        </p:blipFill>
        <p:spPr>
          <a:xfrm>
            <a:off x="4009603" y="1428584"/>
            <a:ext cx="1124794" cy="1143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CB5CB42-E05A-6437-4BA6-81C5C5952C3B}"/>
              </a:ext>
            </a:extLst>
          </p:cNvPr>
          <p:cNvSpPr txBox="1"/>
          <p:nvPr/>
        </p:nvSpPr>
        <p:spPr>
          <a:xfrm>
            <a:off x="735954" y="2742843"/>
            <a:ext cx="7954470" cy="1846659"/>
          </a:xfrm>
          <a:prstGeom prst="rect">
            <a:avLst/>
          </a:prstGeom>
          <a:noFill/>
        </p:spPr>
        <p:txBody>
          <a:bodyPr wrap="square" rtlCol="0">
            <a:spAutoFit/>
          </a:bodyPr>
          <a:lstStyle/>
          <a:p>
            <a:pPr algn="ctr"/>
            <a:r>
              <a:rPr lang="en-IN" sz="1400" dirty="0">
                <a:solidFill>
                  <a:srgbClr val="FFFF00"/>
                </a:solidFill>
                <a:latin typeface="Elephant" panose="02020904090505020303" pitchFamily="18" charset="0"/>
                <a:cs typeface="Times New Roman" panose="02020603050405020304" pitchFamily="18" charset="0"/>
              </a:rPr>
              <a:t>Project Review</a:t>
            </a:r>
          </a:p>
          <a:p>
            <a:pPr algn="ctr"/>
            <a:r>
              <a:rPr lang="en-IN" sz="1400" dirty="0">
                <a:solidFill>
                  <a:srgbClr val="FFFF00"/>
                </a:solidFill>
                <a:latin typeface="Elephant" panose="02020904090505020303" pitchFamily="18" charset="0"/>
                <a:cs typeface="Times New Roman" panose="02020603050405020304" pitchFamily="18" charset="0"/>
              </a:rPr>
              <a:t> on </a:t>
            </a:r>
          </a:p>
          <a:p>
            <a:pPr algn="ctr"/>
            <a:r>
              <a:rPr lang="en-IN" sz="3600" dirty="0">
                <a:solidFill>
                  <a:srgbClr val="FFFF00"/>
                </a:solidFill>
                <a:latin typeface="Elephant" panose="02020904090505020303" pitchFamily="18" charset="0"/>
                <a:cs typeface="Times New Roman" panose="02020603050405020304" pitchFamily="18" charset="0"/>
              </a:rPr>
              <a:t>Training and Development Management</a:t>
            </a:r>
          </a:p>
          <a:p>
            <a:endParaRPr lang="en-IN" dirty="0"/>
          </a:p>
        </p:txBody>
      </p:sp>
    </p:spTree>
    <p:extLst>
      <p:ext uri="{BB962C8B-B14F-4D97-AF65-F5344CB8AC3E}">
        <p14:creationId xmlns:p14="http://schemas.microsoft.com/office/powerpoint/2010/main" val="79935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42"/>
          <p:cNvSpPr txBox="1">
            <a:spLocks noGrp="1"/>
          </p:cNvSpPr>
          <p:nvPr>
            <p:ph type="title" idx="4294967295"/>
          </p:nvPr>
        </p:nvSpPr>
        <p:spPr>
          <a:xfrm>
            <a:off x="478863" y="210681"/>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00"/>
                </a:solidFill>
                <a:latin typeface="Elephant" panose="02020904090505020303" pitchFamily="18" charset="0"/>
              </a:rPr>
              <a:t>Flow Chart</a:t>
            </a:r>
            <a:br>
              <a:rPr lang="en" dirty="0">
                <a:solidFill>
                  <a:srgbClr val="FFFF00"/>
                </a:solidFill>
                <a:latin typeface="Elephant" panose="02020904090505020303" pitchFamily="18" charset="0"/>
              </a:rPr>
            </a:br>
            <a:endParaRPr dirty="0">
              <a:solidFill>
                <a:srgbClr val="FFFF00"/>
              </a:solidFill>
              <a:latin typeface="Elephant" panose="02020904090505020303" pitchFamily="18" charset="0"/>
            </a:endParaRPr>
          </a:p>
        </p:txBody>
      </p:sp>
      <p:sp>
        <p:nvSpPr>
          <p:cNvPr id="30" name="Rectangle 28">
            <a:extLst>
              <a:ext uri="{FF2B5EF4-FFF2-40B4-BE49-F238E27FC236}">
                <a16:creationId xmlns:a16="http://schemas.microsoft.com/office/drawing/2014/main" id="{1758D40C-D743-88BC-53F4-8B9BE012B36E}"/>
              </a:ext>
            </a:extLst>
          </p:cNvPr>
          <p:cNvSpPr>
            <a:spLocks noChangeArrowheads="1"/>
          </p:cNvSpPr>
          <p:nvPr/>
        </p:nvSpPr>
        <p:spPr bwMode="auto">
          <a:xfrm>
            <a:off x="1107260" y="16696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32">
            <a:extLst>
              <a:ext uri="{FF2B5EF4-FFF2-40B4-BE49-F238E27FC236}">
                <a16:creationId xmlns:a16="http://schemas.microsoft.com/office/drawing/2014/main" id="{9CE77D37-2382-5B8D-05CD-8C581540104E}"/>
              </a:ext>
            </a:extLst>
          </p:cNvPr>
          <p:cNvSpPr>
            <a:spLocks noChangeArrowheads="1"/>
          </p:cNvSpPr>
          <p:nvPr/>
        </p:nvSpPr>
        <p:spPr bwMode="auto">
          <a:xfrm>
            <a:off x="1107260" y="16696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AutoShape 40">
            <a:extLst>
              <a:ext uri="{FF2B5EF4-FFF2-40B4-BE49-F238E27FC236}">
                <a16:creationId xmlns:a16="http://schemas.microsoft.com/office/drawing/2014/main" id="{85AE9C52-4A80-BDCF-532A-5A4B5B15C47A}"/>
              </a:ext>
            </a:extLst>
          </p:cNvPr>
          <p:cNvSpPr>
            <a:spLocks noChangeShapeType="1"/>
          </p:cNvSpPr>
          <p:nvPr/>
        </p:nvSpPr>
        <p:spPr bwMode="auto">
          <a:xfrm>
            <a:off x="2990850" y="1039813"/>
            <a:ext cx="0" cy="3714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 name="Rectangle 44">
            <a:extLst>
              <a:ext uri="{FF2B5EF4-FFF2-40B4-BE49-F238E27FC236}">
                <a16:creationId xmlns:a16="http://schemas.microsoft.com/office/drawing/2014/main" id="{0188541E-B684-83C5-D0B6-C78254CF98B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2" name="Rectangle 48">
            <a:extLst>
              <a:ext uri="{FF2B5EF4-FFF2-40B4-BE49-F238E27FC236}">
                <a16:creationId xmlns:a16="http://schemas.microsoft.com/office/drawing/2014/main" id="{614C5493-CED3-1C86-1626-8E6C1DC38C88}"/>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3" name="AutoShape 53">
            <a:extLst>
              <a:ext uri="{FF2B5EF4-FFF2-40B4-BE49-F238E27FC236}">
                <a16:creationId xmlns:a16="http://schemas.microsoft.com/office/drawing/2014/main" id="{19237CEB-D457-0394-7644-92A638378EE5}"/>
              </a:ext>
            </a:extLst>
          </p:cNvPr>
          <p:cNvSpPr>
            <a:spLocks noChangeShapeType="1"/>
          </p:cNvSpPr>
          <p:nvPr/>
        </p:nvSpPr>
        <p:spPr bwMode="auto">
          <a:xfrm>
            <a:off x="3143250" y="609600"/>
            <a:ext cx="0" cy="390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 name="Rectangle 54">
            <a:extLst>
              <a:ext uri="{FF2B5EF4-FFF2-40B4-BE49-F238E27FC236}">
                <a16:creationId xmlns:a16="http://schemas.microsoft.com/office/drawing/2014/main" id="{145AE20F-5F25-0FE6-C24C-16D21819E263}"/>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9" name="Rectangle 58">
            <a:extLst>
              <a:ext uri="{FF2B5EF4-FFF2-40B4-BE49-F238E27FC236}">
                <a16:creationId xmlns:a16="http://schemas.microsoft.com/office/drawing/2014/main" id="{91AAE24D-9715-D733-822A-1B4BE19589F4}"/>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3" name="Picture 2">
            <a:extLst>
              <a:ext uri="{FF2B5EF4-FFF2-40B4-BE49-F238E27FC236}">
                <a16:creationId xmlns:a16="http://schemas.microsoft.com/office/drawing/2014/main" id="{CD8FA86C-DFB4-AFB9-CD84-605407B1DED7}"/>
              </a:ext>
            </a:extLst>
          </p:cNvPr>
          <p:cNvPicPr>
            <a:picLocks noChangeAspect="1"/>
          </p:cNvPicPr>
          <p:nvPr/>
        </p:nvPicPr>
        <p:blipFill>
          <a:blip r:embed="rId3"/>
          <a:stretch>
            <a:fillRect/>
          </a:stretch>
        </p:blipFill>
        <p:spPr>
          <a:xfrm>
            <a:off x="802178" y="1411288"/>
            <a:ext cx="7702551" cy="31119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9ED2-473D-64A7-242D-C4FC5F73ED87}"/>
              </a:ext>
            </a:extLst>
          </p:cNvPr>
          <p:cNvSpPr>
            <a:spLocks noGrp="1"/>
          </p:cNvSpPr>
          <p:nvPr>
            <p:ph type="title"/>
          </p:nvPr>
        </p:nvSpPr>
        <p:spPr>
          <a:xfrm>
            <a:off x="625256" y="471656"/>
            <a:ext cx="7704000" cy="572700"/>
          </a:xfrm>
        </p:spPr>
        <p:txBody>
          <a:bodyPr/>
          <a:lstStyle/>
          <a:p>
            <a:r>
              <a:rPr lang="en-IN" dirty="0">
                <a:solidFill>
                  <a:srgbClr val="FFFF00"/>
                </a:solidFill>
                <a:latin typeface="Elephant" panose="02020904090505020303" pitchFamily="18" charset="0"/>
              </a:rPr>
              <a:t>Implementation</a:t>
            </a:r>
          </a:p>
        </p:txBody>
      </p:sp>
      <p:sp>
        <p:nvSpPr>
          <p:cNvPr id="4" name="TextBox 3">
            <a:extLst>
              <a:ext uri="{FF2B5EF4-FFF2-40B4-BE49-F238E27FC236}">
                <a16:creationId xmlns:a16="http://schemas.microsoft.com/office/drawing/2014/main" id="{7003F03D-42B7-FC63-5403-4773AFB296BB}"/>
              </a:ext>
            </a:extLst>
          </p:cNvPr>
          <p:cNvSpPr txBox="1"/>
          <p:nvPr/>
        </p:nvSpPr>
        <p:spPr>
          <a:xfrm>
            <a:off x="1497027" y="1497026"/>
            <a:ext cx="6764941" cy="2743059"/>
          </a:xfrm>
          <a:prstGeom prst="rect">
            <a:avLst/>
          </a:prstGeom>
          <a:noFill/>
        </p:spPr>
        <p:txBody>
          <a:bodyPr wrap="square" rtlCol="0">
            <a:spAutoFit/>
          </a:bodyPr>
          <a:lstStyle/>
          <a:p>
            <a:pPr marL="285750" indent="-285750">
              <a:lnSpc>
                <a:spcPct val="250000"/>
              </a:lnSpc>
              <a:buClr>
                <a:schemeClr val="bg1"/>
              </a:buClr>
              <a:buFont typeface="Arial" panose="020B0604020202020204" pitchFamily="34" charset="0"/>
              <a:buChar char="•"/>
            </a:pPr>
            <a:r>
              <a:rPr lang="en-IN" sz="1800" dirty="0">
                <a:solidFill>
                  <a:schemeClr val="bg1"/>
                </a:solidFill>
                <a:latin typeface="Sitka Subheading Semibold" pitchFamily="2" charset="0"/>
              </a:rPr>
              <a:t>The proposed work is  implemented in python with libraries Django in Back-end.</a:t>
            </a:r>
          </a:p>
          <a:p>
            <a:pPr marL="285750" indent="-285750">
              <a:lnSpc>
                <a:spcPct val="250000"/>
              </a:lnSpc>
              <a:buClr>
                <a:schemeClr val="bg1"/>
              </a:buClr>
              <a:buFont typeface="Arial" panose="020B0604020202020204" pitchFamily="34" charset="0"/>
              <a:buChar char="•"/>
            </a:pPr>
            <a:r>
              <a:rPr lang="en-IN" sz="1800" dirty="0">
                <a:solidFill>
                  <a:schemeClr val="bg1"/>
                </a:solidFill>
                <a:latin typeface="Sitka Subheading Semibold" pitchFamily="2" charset="0"/>
              </a:rPr>
              <a:t>The proposed work is  implemented with Html and CSS in Front-end.</a:t>
            </a:r>
          </a:p>
        </p:txBody>
      </p:sp>
    </p:spTree>
    <p:extLst>
      <p:ext uri="{BB962C8B-B14F-4D97-AF65-F5344CB8AC3E}">
        <p14:creationId xmlns:p14="http://schemas.microsoft.com/office/powerpoint/2010/main" val="388897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7A4B1F-14B0-4BBF-8EE2-3CE2F994BB66}"/>
              </a:ext>
            </a:extLst>
          </p:cNvPr>
          <p:cNvSpPr txBox="1"/>
          <p:nvPr/>
        </p:nvSpPr>
        <p:spPr>
          <a:xfrm flipH="1">
            <a:off x="1712562" y="325465"/>
            <a:ext cx="5997843" cy="561748"/>
          </a:xfrm>
          <a:prstGeom prst="rect">
            <a:avLst/>
          </a:prstGeom>
          <a:noFill/>
        </p:spPr>
        <p:txBody>
          <a:bodyPr wrap="square" rtlCol="0">
            <a:spAutoFit/>
          </a:bodyPr>
          <a:lstStyle/>
          <a:p>
            <a:pPr algn="ctr"/>
            <a:r>
              <a:rPr lang="en-US" sz="3000" b="1" dirty="0">
                <a:solidFill>
                  <a:srgbClr val="FFFF00"/>
                </a:solidFill>
                <a:latin typeface="Times New Roman" panose="02020603050405020304" pitchFamily="18" charset="0"/>
                <a:cs typeface="Times New Roman" panose="02020603050405020304" pitchFamily="18" charset="0"/>
              </a:rPr>
              <a:t>PROGRAMMING LANGUAGES </a:t>
            </a:r>
          </a:p>
        </p:txBody>
      </p:sp>
      <p:sp>
        <p:nvSpPr>
          <p:cNvPr id="13" name="TextBox 12">
            <a:extLst>
              <a:ext uri="{FF2B5EF4-FFF2-40B4-BE49-F238E27FC236}">
                <a16:creationId xmlns:a16="http://schemas.microsoft.com/office/drawing/2014/main" id="{3FB5A389-094C-43CB-B8F0-9D30E992896B}"/>
              </a:ext>
            </a:extLst>
          </p:cNvPr>
          <p:cNvSpPr txBox="1"/>
          <p:nvPr/>
        </p:nvSpPr>
        <p:spPr>
          <a:xfrm>
            <a:off x="631555" y="1414155"/>
            <a:ext cx="8159858" cy="2185214"/>
          </a:xfrm>
          <a:prstGeom prst="rect">
            <a:avLst/>
          </a:prstGeom>
          <a:noFill/>
        </p:spPr>
        <p:txBody>
          <a:bodyPr wrap="square" rtlCol="0">
            <a:spAutoFit/>
          </a:bodyPr>
          <a:lstStyle/>
          <a:p>
            <a:pPr algn="just">
              <a:lnSpc>
                <a:spcPct val="150000"/>
              </a:lnSpc>
            </a:pPr>
            <a:r>
              <a:rPr lang="en-US" sz="1600" b="1" dirty="0">
                <a:solidFill>
                  <a:srgbClr val="FFFF00"/>
                </a:solidFill>
                <a:latin typeface="Times New Roman" panose="02020603050405020304" pitchFamily="18" charset="0"/>
                <a:cs typeface="Times New Roman" panose="02020603050405020304" pitchFamily="18" charset="0"/>
              </a:rPr>
              <a:t>HTML</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i="0" dirty="0">
                <a:solidFill>
                  <a:schemeClr val="bg1"/>
                </a:solidFill>
                <a:effectLst/>
                <a:latin typeface="Times New Roman" panose="02020603050405020304" pitchFamily="18" charset="0"/>
                <a:cs typeface="Times New Roman" panose="02020603050405020304" pitchFamily="18" charset="0"/>
              </a:rPr>
              <a:t>Hyper Text Markup Language</a:t>
            </a:r>
            <a:r>
              <a:rPr lang="en-US" sz="1600" b="0" i="0" dirty="0">
                <a:solidFill>
                  <a:schemeClr val="bg1"/>
                </a:solidFill>
                <a:effectLst/>
                <a:latin typeface="Times New Roman" panose="02020603050405020304" pitchFamily="18" charset="0"/>
                <a:cs typeface="Times New Roman" panose="02020603050405020304" pitchFamily="18" charset="0"/>
              </a:rPr>
              <a:t> or </a:t>
            </a:r>
            <a:r>
              <a:rPr lang="en-US" sz="1600" b="1" i="0" dirty="0">
                <a:solidFill>
                  <a:schemeClr val="bg1"/>
                </a:solidFill>
                <a:effectLst/>
                <a:latin typeface="Times New Roman" panose="02020603050405020304" pitchFamily="18" charset="0"/>
                <a:cs typeface="Times New Roman" panose="02020603050405020304" pitchFamily="18" charset="0"/>
              </a:rPr>
              <a:t>HTML</a:t>
            </a:r>
            <a:r>
              <a:rPr lang="en-US" sz="1600" b="0" i="0" dirty="0">
                <a:solidFill>
                  <a:schemeClr val="bg1"/>
                </a:solidFill>
                <a:effectLst/>
                <a:latin typeface="Times New Roman" panose="02020603050405020304" pitchFamily="18" charset="0"/>
                <a:cs typeface="Times New Roman" panose="02020603050405020304" pitchFamily="18" charset="0"/>
              </a:rPr>
              <a:t> is the standard </a:t>
            </a:r>
            <a:r>
              <a:rPr lang="en-US" sz="1600" dirty="0">
                <a:solidFill>
                  <a:schemeClr val="bg1"/>
                </a:solidFill>
                <a:latin typeface="Times New Roman" panose="02020603050405020304" pitchFamily="18" charset="0"/>
                <a:cs typeface="Times New Roman" panose="02020603050405020304" pitchFamily="18" charset="0"/>
              </a:rPr>
              <a:t>markup language</a:t>
            </a:r>
            <a:r>
              <a:rPr lang="en-US" sz="1600" b="0" i="0" dirty="0">
                <a:solidFill>
                  <a:schemeClr val="bg1"/>
                </a:solidFill>
                <a:effectLst/>
                <a:latin typeface="Times New Roman" panose="02020603050405020304" pitchFamily="18" charset="0"/>
                <a:cs typeface="Times New Roman" panose="02020603050405020304" pitchFamily="18" charset="0"/>
              </a:rPr>
              <a:t> for documents designed to be displayed in a </a:t>
            </a:r>
            <a:r>
              <a:rPr lang="en-US" sz="1600" dirty="0">
                <a:solidFill>
                  <a:schemeClr val="bg1"/>
                </a:solidFill>
                <a:latin typeface="Times New Roman" panose="02020603050405020304" pitchFamily="18" charset="0"/>
                <a:cs typeface="Times New Roman" panose="02020603050405020304" pitchFamily="18" charset="0"/>
              </a:rPr>
              <a:t>web browser</a:t>
            </a:r>
            <a:r>
              <a:rPr lang="en-US" sz="1600" b="0" i="0" dirty="0">
                <a:solidFill>
                  <a:schemeClr val="bg1"/>
                </a:solidFill>
                <a:effectLst/>
                <a:latin typeface="Times New Roman" panose="02020603050405020304" pitchFamily="18" charset="0"/>
                <a:cs typeface="Times New Roman" panose="02020603050405020304" pitchFamily="18" charset="0"/>
              </a:rPr>
              <a:t>. It defines the content and structure of </a:t>
            </a:r>
            <a:r>
              <a:rPr lang="en-US" sz="1600" dirty="0">
                <a:solidFill>
                  <a:schemeClr val="bg1"/>
                </a:solidFill>
                <a:latin typeface="Times New Roman" panose="02020603050405020304" pitchFamily="18" charset="0"/>
                <a:cs typeface="Times New Roman" panose="02020603050405020304" pitchFamily="18" charset="0"/>
              </a:rPr>
              <a:t>web content</a:t>
            </a:r>
            <a:r>
              <a:rPr lang="en-US" sz="1600" b="0" i="0" dirty="0">
                <a:solidFill>
                  <a:schemeClr val="bg1"/>
                </a:solidFill>
                <a:effectLst/>
                <a:latin typeface="Times New Roman" panose="02020603050405020304" pitchFamily="18" charset="0"/>
                <a:cs typeface="Times New Roman" panose="02020603050405020304" pitchFamily="18" charset="0"/>
              </a:rPr>
              <a:t>.</a:t>
            </a:r>
            <a:r>
              <a:rPr lang="en-US" sz="1600" b="1" dirty="0">
                <a:solidFill>
                  <a:schemeClr val="bg1"/>
                </a:solidFill>
                <a:latin typeface="Times New Roman" panose="02020603050405020304" pitchFamily="18" charset="0"/>
                <a:cs typeface="Times New Roman" panose="02020603050405020304" pitchFamily="18" charset="0"/>
              </a:rPr>
              <a:t> </a:t>
            </a:r>
            <a:r>
              <a:rPr lang="en-US" sz="1600" b="0" i="0" dirty="0">
                <a:solidFill>
                  <a:srgbClr val="FFFFFF"/>
                </a:solidFill>
                <a:effectLst/>
                <a:latin typeface="Times New Roman" panose="02020603050405020304" pitchFamily="18" charset="0"/>
                <a:ea typeface="Roboto" panose="02000000000000000000" pitchFamily="2" charset="0"/>
                <a:cs typeface="Times New Roman" panose="02020603050405020304" pitchFamily="18" charset="0"/>
              </a:rPr>
              <a:t>"Hypertext" refers to links that connect web pages to one another, either within a single website or between websites. Links are a fundamental aspect of the Web.</a:t>
            </a:r>
          </a:p>
          <a:p>
            <a:pPr algn="just">
              <a:lnSpc>
                <a:spcPct val="150000"/>
              </a:lnSpc>
            </a:pPr>
            <a:r>
              <a:rPr lang="en-US" sz="1600" b="0" i="0" dirty="0">
                <a:solidFill>
                  <a:srgbClr val="FFFFFF"/>
                </a:solidFill>
                <a:effectLst/>
                <a:latin typeface="Times New Roman" panose="02020603050405020304" pitchFamily="18" charset="0"/>
                <a:ea typeface="Roboto" panose="02000000000000000000" pitchFamily="2" charset="0"/>
                <a:cs typeface="Times New Roman" panose="02020603050405020304" pitchFamily="18" charset="0"/>
              </a:rPr>
              <a:t> </a:t>
            </a:r>
            <a:endParaRPr lang="en-US" sz="1600" b="1" i="0" dirty="0">
              <a:solidFill>
                <a:schemeClr val="bg1"/>
              </a:solidFill>
              <a:effectLst/>
              <a:latin typeface="Times New Roman" panose="02020603050405020304" pitchFamily="18" charset="0"/>
              <a:cs typeface="Times New Roman" panose="02020603050405020304" pitchFamily="18" charset="0"/>
            </a:endParaRPr>
          </a:p>
          <a:p>
            <a:endParaRPr lang="en-US" sz="1600" b="1" dirty="0">
              <a:solidFill>
                <a:srgbClr val="FFFF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9AD6E44-1DBC-410C-A3F3-9219133C4AF3}"/>
              </a:ext>
            </a:extLst>
          </p:cNvPr>
          <p:cNvSpPr txBox="1"/>
          <p:nvPr/>
        </p:nvSpPr>
        <p:spPr>
          <a:xfrm>
            <a:off x="631555" y="3146156"/>
            <a:ext cx="7679409" cy="1815882"/>
          </a:xfrm>
          <a:prstGeom prst="rect">
            <a:avLst/>
          </a:prstGeom>
          <a:noFill/>
        </p:spPr>
        <p:txBody>
          <a:bodyPr wrap="square" rtlCol="0">
            <a:spAutoFit/>
          </a:bodyPr>
          <a:lstStyle/>
          <a:p>
            <a:pPr algn="just">
              <a:lnSpc>
                <a:spcPct val="150000"/>
              </a:lnSpc>
            </a:pPr>
            <a:r>
              <a:rPr lang="en-US" sz="1600" b="1" dirty="0">
                <a:solidFill>
                  <a:srgbClr val="FFFF00"/>
                </a:solidFill>
                <a:latin typeface="Times New Roman" panose="02020603050405020304" pitchFamily="18" charset="0"/>
                <a:cs typeface="Times New Roman" panose="02020603050405020304" pitchFamily="18" charset="0"/>
              </a:rPr>
              <a:t>CSS</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i="0" dirty="0">
                <a:solidFill>
                  <a:schemeClr val="bg1"/>
                </a:solidFill>
                <a:effectLst/>
                <a:latin typeface="Times New Roman" panose="02020603050405020304" pitchFamily="18" charset="0"/>
                <a:cs typeface="Times New Roman" panose="02020603050405020304" pitchFamily="18" charset="0"/>
              </a:rPr>
              <a:t>Cascading Style Sheets</a:t>
            </a:r>
            <a:r>
              <a:rPr lang="en-US" sz="1600" b="0" i="0" dirty="0">
                <a:solidFill>
                  <a:schemeClr val="bg1"/>
                </a:solidFill>
                <a:effectLst/>
                <a:latin typeface="Times New Roman" panose="02020603050405020304" pitchFamily="18" charset="0"/>
                <a:cs typeface="Times New Roman" panose="02020603050405020304" pitchFamily="18" charset="0"/>
              </a:rPr>
              <a:t> (</a:t>
            </a:r>
            <a:r>
              <a:rPr lang="en-US" sz="1600" b="1" i="0" dirty="0">
                <a:solidFill>
                  <a:schemeClr val="bg1"/>
                </a:solidFill>
                <a:effectLst/>
                <a:latin typeface="Times New Roman" panose="02020603050405020304" pitchFamily="18" charset="0"/>
                <a:cs typeface="Times New Roman" panose="02020603050405020304" pitchFamily="18" charset="0"/>
              </a:rPr>
              <a:t>CSS</a:t>
            </a:r>
            <a:r>
              <a:rPr lang="en-US" sz="1600" b="0" i="0" dirty="0">
                <a:solidFill>
                  <a:schemeClr val="bg1"/>
                </a:solidFill>
                <a:effectLst/>
                <a:latin typeface="Times New Roman" panose="02020603050405020304" pitchFamily="18" charset="0"/>
                <a:cs typeface="Times New Roman" panose="02020603050405020304" pitchFamily="18" charset="0"/>
              </a:rPr>
              <a:t>) is a </a:t>
            </a:r>
            <a:r>
              <a:rPr lang="en-US" sz="1600" dirty="0">
                <a:solidFill>
                  <a:schemeClr val="bg1"/>
                </a:solidFill>
                <a:latin typeface="Times New Roman" panose="02020603050405020304" pitchFamily="18" charset="0"/>
                <a:cs typeface="Times New Roman" panose="02020603050405020304" pitchFamily="18" charset="0"/>
              </a:rPr>
              <a:t>style sheet language</a:t>
            </a:r>
            <a:r>
              <a:rPr lang="en-US" sz="1600" b="0" i="0" dirty="0">
                <a:solidFill>
                  <a:schemeClr val="bg1"/>
                </a:solidFill>
                <a:effectLst/>
                <a:latin typeface="Times New Roman" panose="02020603050405020304" pitchFamily="18" charset="0"/>
                <a:cs typeface="Times New Roman" panose="02020603050405020304" pitchFamily="18" charset="0"/>
              </a:rPr>
              <a:t> used for specifying the </a:t>
            </a:r>
            <a:r>
              <a:rPr lang="en-US" sz="1600" dirty="0">
                <a:solidFill>
                  <a:schemeClr val="bg1"/>
                </a:solidFill>
                <a:latin typeface="Times New Roman" panose="02020603050405020304" pitchFamily="18" charset="0"/>
                <a:cs typeface="Times New Roman" panose="02020603050405020304" pitchFamily="18" charset="0"/>
              </a:rPr>
              <a:t>presentation</a:t>
            </a:r>
            <a:r>
              <a:rPr lang="en-US" sz="1600" b="0" i="0" dirty="0">
                <a:solidFill>
                  <a:schemeClr val="bg1"/>
                </a:solidFill>
                <a:effectLst/>
                <a:latin typeface="Times New Roman" panose="02020603050405020304" pitchFamily="18" charset="0"/>
                <a:cs typeface="Times New Roman" panose="02020603050405020304" pitchFamily="18" charset="0"/>
              </a:rPr>
              <a:t> and styling of a document written in a </a:t>
            </a:r>
            <a:r>
              <a:rPr lang="en-US" sz="1600" dirty="0">
                <a:solidFill>
                  <a:schemeClr val="bg1"/>
                </a:solidFill>
                <a:latin typeface="Times New Roman" panose="02020603050405020304" pitchFamily="18" charset="0"/>
                <a:cs typeface="Times New Roman" panose="02020603050405020304" pitchFamily="18" charset="0"/>
              </a:rPr>
              <a:t>markup language</a:t>
            </a:r>
            <a:r>
              <a:rPr lang="en-US" sz="1600" b="0" i="0" dirty="0">
                <a:solidFill>
                  <a:schemeClr val="bg1"/>
                </a:solidFill>
                <a:effectLst/>
                <a:latin typeface="Times New Roman" panose="02020603050405020304" pitchFamily="18" charset="0"/>
                <a:cs typeface="Times New Roman" panose="02020603050405020304" pitchFamily="18" charset="0"/>
              </a:rPr>
              <a:t> such as </a:t>
            </a:r>
            <a:r>
              <a:rPr lang="en-US" sz="1600" dirty="0">
                <a:solidFill>
                  <a:schemeClr val="bg1"/>
                </a:solidFill>
                <a:latin typeface="Times New Roman" panose="02020603050405020304" pitchFamily="18" charset="0"/>
                <a:cs typeface="Times New Roman" panose="02020603050405020304" pitchFamily="18" charset="0"/>
              </a:rPr>
              <a:t>HTML</a:t>
            </a:r>
            <a:r>
              <a:rPr lang="en-US" sz="1600" b="0" i="0" dirty="0">
                <a:solidFill>
                  <a:schemeClr val="bg1"/>
                </a:solidFill>
                <a:effectLst/>
                <a:latin typeface="Times New Roman" panose="02020603050405020304" pitchFamily="18" charset="0"/>
                <a:cs typeface="Times New Roman" panose="02020603050405020304" pitchFamily="18" charset="0"/>
              </a:rPr>
              <a:t> or </a:t>
            </a:r>
            <a:r>
              <a:rPr lang="en-US" sz="1600" dirty="0">
                <a:solidFill>
                  <a:schemeClr val="bg1"/>
                </a:solidFill>
                <a:latin typeface="Times New Roman" panose="02020603050405020304" pitchFamily="18" charset="0"/>
                <a:cs typeface="Times New Roman" panose="02020603050405020304" pitchFamily="18" charset="0"/>
              </a:rPr>
              <a:t>XML</a:t>
            </a:r>
            <a:r>
              <a:rPr lang="en-US" sz="1600" b="0" i="0" dirty="0">
                <a:solidFill>
                  <a:schemeClr val="bg1"/>
                </a:solidFill>
                <a:effectLst/>
                <a:latin typeface="Times New Roman" panose="02020603050405020304" pitchFamily="18" charset="0"/>
                <a:cs typeface="Times New Roman" panose="02020603050405020304" pitchFamily="18" charset="0"/>
              </a:rPr>
              <a:t>.CSS is a cornerstone technology of the </a:t>
            </a:r>
            <a:r>
              <a:rPr lang="en-US" sz="1600" dirty="0">
                <a:solidFill>
                  <a:schemeClr val="bg1"/>
                </a:solidFill>
                <a:latin typeface="Times New Roman" panose="02020603050405020304" pitchFamily="18" charset="0"/>
                <a:cs typeface="Times New Roman" panose="02020603050405020304" pitchFamily="18" charset="0"/>
              </a:rPr>
              <a:t>World Wide Web</a:t>
            </a:r>
            <a:r>
              <a:rPr lang="en-US" sz="1600" b="0" i="0" dirty="0">
                <a:solidFill>
                  <a:schemeClr val="bg1"/>
                </a:solidFill>
                <a:effectLst/>
                <a:latin typeface="Times New Roman" panose="02020603050405020304" pitchFamily="18" charset="0"/>
                <a:cs typeface="Times New Roman" panose="02020603050405020304" pitchFamily="18" charset="0"/>
              </a:rPr>
              <a:t>, alongside HTML and </a:t>
            </a:r>
            <a:r>
              <a:rPr lang="en-US" sz="1600" dirty="0">
                <a:solidFill>
                  <a:schemeClr val="bg1"/>
                </a:solidFill>
                <a:latin typeface="Times New Roman" panose="02020603050405020304" pitchFamily="18" charset="0"/>
                <a:cs typeface="Times New Roman" panose="02020603050405020304" pitchFamily="18" charset="0"/>
              </a:rPr>
              <a:t>JavaScript</a:t>
            </a:r>
            <a:r>
              <a:rPr lang="en-US" sz="1600" b="0" i="0" dirty="0">
                <a:solidFill>
                  <a:schemeClr val="bg1"/>
                </a:solidFill>
                <a:effectLst/>
                <a:latin typeface="Times New Roman" panose="02020603050405020304" pitchFamily="18" charset="0"/>
                <a:cs typeface="Times New Roman" panose="02020603050405020304" pitchFamily="18" charset="0"/>
              </a:rPr>
              <a:t>.</a:t>
            </a:r>
          </a:p>
          <a:p>
            <a:endParaRPr lang="en-US" sz="16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45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1B77AB-225C-458B-90BE-C07D1E7626E1}"/>
              </a:ext>
            </a:extLst>
          </p:cNvPr>
          <p:cNvSpPr txBox="1"/>
          <p:nvPr/>
        </p:nvSpPr>
        <p:spPr>
          <a:xfrm>
            <a:off x="1263113" y="1208868"/>
            <a:ext cx="7063352" cy="2479525"/>
          </a:xfrm>
          <a:prstGeom prst="rect">
            <a:avLst/>
          </a:prstGeom>
          <a:noFill/>
        </p:spPr>
        <p:txBody>
          <a:bodyPr wrap="square">
            <a:spAutoFit/>
          </a:bodyPr>
          <a:lstStyle/>
          <a:p>
            <a:pPr algn="just">
              <a:lnSpc>
                <a:spcPct val="200000"/>
              </a:lnSpc>
            </a:pPr>
            <a:r>
              <a:rPr lang="en-US" sz="1600" b="1" dirty="0">
                <a:solidFill>
                  <a:srgbClr val="FFFF00"/>
                </a:solidFill>
                <a:latin typeface="Times New Roman" panose="02020603050405020304" pitchFamily="18" charset="0"/>
                <a:cs typeface="Times New Roman" panose="02020603050405020304" pitchFamily="18" charset="0"/>
              </a:rPr>
              <a:t>Python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i="0" dirty="0">
                <a:solidFill>
                  <a:schemeClr val="bg1"/>
                </a:solidFill>
                <a:effectLst/>
                <a:latin typeface="Times New Roman" panose="02020603050405020304" pitchFamily="18" charset="0"/>
                <a:cs typeface="Times New Roman" panose="02020603050405020304" pitchFamily="18" charset="0"/>
              </a:rPr>
              <a:t>Python</a:t>
            </a:r>
            <a:r>
              <a:rPr lang="en-US" sz="1600" b="0" i="0" dirty="0">
                <a:solidFill>
                  <a:schemeClr val="bg1"/>
                </a:solidFill>
                <a:effectLst/>
                <a:latin typeface="Times New Roman" panose="02020603050405020304" pitchFamily="18" charset="0"/>
                <a:cs typeface="Times New Roman" panose="02020603050405020304" pitchFamily="18" charset="0"/>
              </a:rPr>
              <a:t> is a </a:t>
            </a:r>
            <a:r>
              <a:rPr lang="en-US" sz="1600" dirty="0">
                <a:solidFill>
                  <a:schemeClr val="bg1"/>
                </a:solidFill>
                <a:latin typeface="Times New Roman" panose="02020603050405020304" pitchFamily="18" charset="0"/>
                <a:cs typeface="Times New Roman" panose="02020603050405020304" pitchFamily="18" charset="0"/>
              </a:rPr>
              <a:t>high-level</a:t>
            </a:r>
            <a:r>
              <a:rPr lang="en-US" sz="1600" b="0" i="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general-purpose programming language</a:t>
            </a:r>
            <a:r>
              <a:rPr lang="en-US" sz="1600" b="0" i="0" dirty="0">
                <a:solidFill>
                  <a:schemeClr val="bg1"/>
                </a:solidFill>
                <a:effectLst/>
                <a:latin typeface="Times New Roman" panose="02020603050405020304" pitchFamily="18" charset="0"/>
                <a:cs typeface="Times New Roman" panose="02020603050405020304" pitchFamily="18" charset="0"/>
              </a:rPr>
              <a:t>. Its design philosophy emphasizes </a:t>
            </a:r>
            <a:r>
              <a:rPr lang="en-US" sz="1600" dirty="0">
                <a:solidFill>
                  <a:schemeClr val="bg1"/>
                </a:solidFill>
                <a:latin typeface="Times New Roman" panose="02020603050405020304" pitchFamily="18" charset="0"/>
                <a:cs typeface="Times New Roman" panose="02020603050405020304" pitchFamily="18" charset="0"/>
              </a:rPr>
              <a:t>code readability</a:t>
            </a:r>
            <a:r>
              <a:rPr lang="en-US" sz="1600" b="0" i="0" dirty="0">
                <a:solidFill>
                  <a:schemeClr val="bg1"/>
                </a:solidFill>
                <a:effectLst/>
                <a:latin typeface="Times New Roman" panose="02020603050405020304" pitchFamily="18" charset="0"/>
                <a:cs typeface="Times New Roman" panose="02020603050405020304" pitchFamily="18" charset="0"/>
              </a:rPr>
              <a:t> with the use of </a:t>
            </a:r>
            <a:r>
              <a:rPr lang="en-US" sz="1600" dirty="0">
                <a:solidFill>
                  <a:schemeClr val="bg1"/>
                </a:solidFill>
                <a:latin typeface="Times New Roman" panose="02020603050405020304" pitchFamily="18" charset="0"/>
                <a:cs typeface="Times New Roman" panose="02020603050405020304" pitchFamily="18" charset="0"/>
              </a:rPr>
              <a:t>significant indentation</a:t>
            </a:r>
            <a:r>
              <a:rPr lang="en-US" sz="1600" b="0" i="0" dirty="0">
                <a:solidFill>
                  <a:schemeClr val="bg1"/>
                </a:solidFill>
                <a:effectLst/>
                <a:latin typeface="Times New Roman" panose="02020603050405020304" pitchFamily="18" charset="0"/>
                <a:cs typeface="Times New Roman" panose="02020603050405020304" pitchFamily="18" charset="0"/>
              </a:rPr>
              <a:t>. Python is </a:t>
            </a:r>
            <a:r>
              <a:rPr lang="en-US" sz="1600" dirty="0">
                <a:solidFill>
                  <a:schemeClr val="bg1"/>
                </a:solidFill>
                <a:latin typeface="Times New Roman" panose="02020603050405020304" pitchFamily="18" charset="0"/>
                <a:cs typeface="Times New Roman" panose="02020603050405020304" pitchFamily="18" charset="0"/>
              </a:rPr>
              <a:t>dynamically typed</a:t>
            </a:r>
            <a:r>
              <a:rPr lang="en-US" sz="1600" b="0" i="0" dirty="0">
                <a:solidFill>
                  <a:schemeClr val="bg1"/>
                </a:solidFill>
                <a:effectLst/>
                <a:latin typeface="Times New Roman" panose="02020603050405020304" pitchFamily="18" charset="0"/>
                <a:cs typeface="Times New Roman" panose="02020603050405020304" pitchFamily="18" charset="0"/>
              </a:rPr>
              <a:t> and </a:t>
            </a:r>
            <a:r>
              <a:rPr lang="en-US" sz="1600" dirty="0">
                <a:solidFill>
                  <a:schemeClr val="bg1"/>
                </a:solidFill>
                <a:latin typeface="Times New Roman" panose="02020603050405020304" pitchFamily="18" charset="0"/>
                <a:cs typeface="Times New Roman" panose="02020603050405020304" pitchFamily="18" charset="0"/>
              </a:rPr>
              <a:t>garbage-collected</a:t>
            </a:r>
            <a:r>
              <a:rPr lang="en-US" sz="1600" b="0" i="0" dirty="0">
                <a:solidFill>
                  <a:schemeClr val="bg1"/>
                </a:solidFill>
                <a:effectLst/>
                <a:latin typeface="Times New Roman" panose="02020603050405020304" pitchFamily="18" charset="0"/>
                <a:cs typeface="Times New Roman" panose="02020603050405020304" pitchFamily="18" charset="0"/>
              </a:rPr>
              <a:t>. It supports multiple </a:t>
            </a:r>
            <a:r>
              <a:rPr lang="en-US" sz="1600" dirty="0">
                <a:solidFill>
                  <a:schemeClr val="bg1"/>
                </a:solidFill>
                <a:latin typeface="Times New Roman" panose="02020603050405020304" pitchFamily="18" charset="0"/>
                <a:cs typeface="Times New Roman" panose="02020603050405020304" pitchFamily="18" charset="0"/>
              </a:rPr>
              <a:t>programming paradigms, </a:t>
            </a:r>
            <a:r>
              <a:rPr lang="en-US" sz="1600" b="0" i="0" dirty="0">
                <a:solidFill>
                  <a:schemeClr val="bg1"/>
                </a:solidFill>
                <a:effectLst/>
                <a:latin typeface="Times New Roman" panose="02020603050405020304" pitchFamily="18" charset="0"/>
                <a:cs typeface="Times New Roman" panose="02020603050405020304" pitchFamily="18" charset="0"/>
              </a:rPr>
              <a:t>including </a:t>
            </a:r>
            <a:r>
              <a:rPr lang="en-US" sz="1600" dirty="0">
                <a:solidFill>
                  <a:schemeClr val="bg1"/>
                </a:solidFill>
                <a:latin typeface="Times New Roman" panose="02020603050405020304" pitchFamily="18" charset="0"/>
                <a:cs typeface="Times New Roman" panose="02020603050405020304" pitchFamily="18" charset="0"/>
              </a:rPr>
              <a:t>structured</a:t>
            </a:r>
            <a:r>
              <a:rPr lang="en-US" sz="1600" b="0" i="0" dirty="0">
                <a:solidFill>
                  <a:schemeClr val="bg1"/>
                </a:solidFill>
                <a:effectLst/>
                <a:latin typeface="Times New Roman" panose="02020603050405020304" pitchFamily="18" charset="0"/>
                <a:cs typeface="Times New Roman" panose="02020603050405020304" pitchFamily="18" charset="0"/>
              </a:rPr>
              <a:t> (particularly </a:t>
            </a:r>
            <a:r>
              <a:rPr lang="en-US" sz="1600" dirty="0">
                <a:solidFill>
                  <a:schemeClr val="bg1"/>
                </a:solidFill>
                <a:latin typeface="Times New Roman" panose="02020603050405020304" pitchFamily="18" charset="0"/>
                <a:cs typeface="Times New Roman" panose="02020603050405020304" pitchFamily="18" charset="0"/>
              </a:rPr>
              <a:t>procedural</a:t>
            </a:r>
            <a:r>
              <a:rPr lang="en-US" sz="1600" b="0" i="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object-oriented</a:t>
            </a:r>
            <a:r>
              <a:rPr lang="en-US" sz="1600" b="0" i="0" dirty="0">
                <a:solidFill>
                  <a:schemeClr val="bg1"/>
                </a:solidFill>
                <a:effectLst/>
                <a:latin typeface="Times New Roman" panose="02020603050405020304" pitchFamily="18" charset="0"/>
                <a:cs typeface="Times New Roman" panose="02020603050405020304" pitchFamily="18" charset="0"/>
              </a:rPr>
              <a:t> and </a:t>
            </a:r>
            <a:r>
              <a:rPr lang="en-US" sz="1600" dirty="0">
                <a:solidFill>
                  <a:schemeClr val="bg1"/>
                </a:solidFill>
                <a:latin typeface="Times New Roman" panose="02020603050405020304" pitchFamily="18" charset="0"/>
                <a:cs typeface="Times New Roman" panose="02020603050405020304" pitchFamily="18" charset="0"/>
              </a:rPr>
              <a:t>functional programming</a:t>
            </a:r>
            <a:r>
              <a:rPr lang="en-US" sz="1600" b="0" i="0"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664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AA29-5284-4A0E-0123-C09A09EEAD83}"/>
              </a:ext>
            </a:extLst>
          </p:cNvPr>
          <p:cNvSpPr>
            <a:spLocks noGrp="1"/>
          </p:cNvSpPr>
          <p:nvPr>
            <p:ph type="title"/>
          </p:nvPr>
        </p:nvSpPr>
        <p:spPr>
          <a:xfrm>
            <a:off x="2368621" y="-336323"/>
            <a:ext cx="4792830" cy="1406700"/>
          </a:xfrm>
        </p:spPr>
        <p:txBody>
          <a:bodyPr/>
          <a:lstStyle/>
          <a:p>
            <a:r>
              <a:rPr lang="en-IN" sz="2619" dirty="0">
                <a:solidFill>
                  <a:srgbClr val="FFFF00"/>
                </a:solidFill>
                <a:latin typeface="Elephant" panose="02020904090505020303" pitchFamily="18" charset="0"/>
              </a:rPr>
              <a:t>Framework Libraries </a:t>
            </a:r>
          </a:p>
        </p:txBody>
      </p:sp>
      <p:sp>
        <p:nvSpPr>
          <p:cNvPr id="5" name="TextBox 4">
            <a:extLst>
              <a:ext uri="{FF2B5EF4-FFF2-40B4-BE49-F238E27FC236}">
                <a16:creationId xmlns:a16="http://schemas.microsoft.com/office/drawing/2014/main" id="{D3A960D4-BBAF-6CF8-93CF-A8C4F9F80063}"/>
              </a:ext>
            </a:extLst>
          </p:cNvPr>
          <p:cNvSpPr txBox="1"/>
          <p:nvPr/>
        </p:nvSpPr>
        <p:spPr>
          <a:xfrm>
            <a:off x="990102" y="2174750"/>
            <a:ext cx="7549868" cy="794000"/>
          </a:xfrm>
          <a:prstGeom prst="rect">
            <a:avLst/>
          </a:prstGeom>
          <a:noFill/>
        </p:spPr>
        <p:txBody>
          <a:bodyPr wrap="square" rtlCol="0">
            <a:spAutoFit/>
          </a:bodyPr>
          <a:lstStyle/>
          <a:p>
            <a:pPr algn="just">
              <a:lnSpc>
                <a:spcPct val="150000"/>
              </a:lnSpc>
            </a:pPr>
            <a:r>
              <a:rPr lang="en-IN" sz="1600" b="1" dirty="0">
                <a:solidFill>
                  <a:srgbClr val="FFFF00"/>
                </a:solidFill>
                <a:latin typeface="Poppins" panose="00000500000000000000" pitchFamily="2" charset="0"/>
                <a:cs typeface="Poppins" panose="00000500000000000000" pitchFamily="2" charset="0"/>
              </a:rPr>
              <a:t>Django</a:t>
            </a:r>
            <a:r>
              <a:rPr lang="en-IN" sz="1600" b="1" dirty="0">
                <a:solidFill>
                  <a:schemeClr val="bg1"/>
                </a:solidFill>
                <a:latin typeface="Poppins" panose="00000500000000000000" pitchFamily="2" charset="0"/>
                <a:cs typeface="Poppins" panose="00000500000000000000" pitchFamily="2" charset="0"/>
              </a:rPr>
              <a:t>:</a:t>
            </a:r>
            <a:r>
              <a:rPr lang="en-IN" sz="1600" dirty="0">
                <a:solidFill>
                  <a:schemeClr val="bg1"/>
                </a:solidFill>
                <a:latin typeface="Times New Roman" panose="02020603050405020304" pitchFamily="18" charset="0"/>
                <a:cs typeface="Times New Roman" panose="02020603050405020304" pitchFamily="18" charset="0"/>
              </a:rPr>
              <a:t> Django is a high level Python web framework that encourages rapid development and clean, pragmatic design. </a:t>
            </a:r>
            <a:endParaRPr lang="en-IN" sz="1600" b="1"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0035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F03A-7AB8-9480-7F75-D99017E0BFD0}"/>
              </a:ext>
            </a:extLst>
          </p:cNvPr>
          <p:cNvSpPr>
            <a:spLocks noGrp="1"/>
          </p:cNvSpPr>
          <p:nvPr>
            <p:ph type="title"/>
          </p:nvPr>
        </p:nvSpPr>
        <p:spPr/>
        <p:txBody>
          <a:bodyPr/>
          <a:lstStyle/>
          <a:p>
            <a:r>
              <a:rPr lang="en-IN" dirty="0">
                <a:solidFill>
                  <a:srgbClr val="FFFF00"/>
                </a:solidFill>
              </a:rPr>
              <a:t>Prediction Code</a:t>
            </a:r>
          </a:p>
        </p:txBody>
      </p:sp>
      <p:sp>
        <p:nvSpPr>
          <p:cNvPr id="4" name="TextBox 3">
            <a:extLst>
              <a:ext uri="{FF2B5EF4-FFF2-40B4-BE49-F238E27FC236}">
                <a16:creationId xmlns:a16="http://schemas.microsoft.com/office/drawing/2014/main" id="{7DACAC72-4B7F-EA79-58DE-CFEAB4D00B2F}"/>
              </a:ext>
            </a:extLst>
          </p:cNvPr>
          <p:cNvSpPr txBox="1"/>
          <p:nvPr/>
        </p:nvSpPr>
        <p:spPr>
          <a:xfrm>
            <a:off x="712099" y="1450358"/>
            <a:ext cx="8431901" cy="3077766"/>
          </a:xfrm>
          <a:prstGeom prst="rect">
            <a:avLst/>
          </a:prstGeom>
          <a:noFill/>
        </p:spPr>
        <p:txBody>
          <a:bodyPr wrap="square">
            <a:spAutoFit/>
          </a:bodyPr>
          <a:lstStyle/>
          <a:p>
            <a:r>
              <a:rPr lang="en-IN" b="0" dirty="0">
                <a:solidFill>
                  <a:srgbClr val="D7BA7D"/>
                </a:solidFill>
                <a:effectLst/>
                <a:latin typeface="Consolas" panose="020B0609020204030204" pitchFamily="49" charset="0"/>
              </a:rPr>
              <a:t>body</a:t>
            </a:r>
            <a:r>
              <a:rPr lang="en-IN" b="0" dirty="0">
                <a:solidFill>
                  <a:srgbClr val="D4D4D4"/>
                </a:solidFill>
                <a:effectLst/>
                <a:latin typeface="Consolas" panose="020B0609020204030204" pitchFamily="49" charset="0"/>
              </a:rPr>
              <a:t> {</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font-family</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Arial</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sans-serif</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margin</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#f2f2f2</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endParaRPr lang="en-IN" b="0" dirty="0">
              <a:solidFill>
                <a:srgbClr val="CCCCCC"/>
              </a:solidFill>
              <a:effectLst/>
              <a:latin typeface="Consolas" panose="020B0609020204030204" pitchFamily="49" charset="0"/>
            </a:endParaRPr>
          </a:p>
          <a:p>
            <a:br>
              <a:rPr lang="en-IN" b="0" dirty="0">
                <a:solidFill>
                  <a:srgbClr val="CCCCCC"/>
                </a:solidFill>
                <a:effectLst/>
                <a:latin typeface="Consolas" panose="020B0609020204030204" pitchFamily="49" charset="0"/>
              </a:rPr>
            </a:br>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 Navigation styling */</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D7BA7D"/>
                </a:solidFill>
                <a:effectLst/>
                <a:latin typeface="Consolas" panose="020B0609020204030204" pitchFamily="49" charset="0"/>
              </a:rPr>
              <a:t>nav</a:t>
            </a:r>
            <a:r>
              <a:rPr lang="en-IN" b="0" dirty="0">
                <a:solidFill>
                  <a:srgbClr val="D4D4D4"/>
                </a:solidFill>
                <a:effectLst/>
                <a:latin typeface="Consolas" panose="020B0609020204030204" pitchFamily="49" charset="0"/>
              </a:rPr>
              <a:t> {</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#333</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#fff</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text-align</a:t>
            </a:r>
            <a:r>
              <a:rPr lang="en-IN" b="0" dirty="0">
                <a:solidFill>
                  <a:srgbClr val="D4D4D4"/>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20px</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endParaRPr lang="en-IN"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12940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3D45-5737-4233-80E1-3E776C986302}"/>
              </a:ext>
            </a:extLst>
          </p:cNvPr>
          <p:cNvSpPr>
            <a:spLocks noGrp="1"/>
          </p:cNvSpPr>
          <p:nvPr>
            <p:ph type="title"/>
          </p:nvPr>
        </p:nvSpPr>
        <p:spPr/>
        <p:txBody>
          <a:bodyPr/>
          <a:lstStyle/>
          <a:p>
            <a:r>
              <a:rPr lang="en-US" b="1" dirty="0">
                <a:solidFill>
                  <a:srgbClr val="FFFF00"/>
                </a:solidFill>
                <a:latin typeface="Times New Roman" panose="02020603050405020304" pitchFamily="18" charset="0"/>
                <a:cs typeface="Times New Roman" panose="02020603050405020304" pitchFamily="18" charset="0"/>
              </a:rPr>
              <a:t>TEST CASES</a:t>
            </a:r>
          </a:p>
        </p:txBody>
      </p:sp>
      <p:sp>
        <p:nvSpPr>
          <p:cNvPr id="6" name="TextBox 5">
            <a:extLst>
              <a:ext uri="{FF2B5EF4-FFF2-40B4-BE49-F238E27FC236}">
                <a16:creationId xmlns:a16="http://schemas.microsoft.com/office/drawing/2014/main" id="{2335988C-8322-40C1-AF67-8DC82FDAA688}"/>
              </a:ext>
            </a:extLst>
          </p:cNvPr>
          <p:cNvSpPr txBox="1"/>
          <p:nvPr/>
        </p:nvSpPr>
        <p:spPr>
          <a:xfrm>
            <a:off x="953147" y="1123627"/>
            <a:ext cx="516352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TEST CASE – 1 :Test case for Empty Login Field.</a:t>
            </a:r>
          </a:p>
        </p:txBody>
      </p:sp>
      <p:graphicFrame>
        <p:nvGraphicFramePr>
          <p:cNvPr id="7" name="Table 7">
            <a:extLst>
              <a:ext uri="{FF2B5EF4-FFF2-40B4-BE49-F238E27FC236}">
                <a16:creationId xmlns:a16="http://schemas.microsoft.com/office/drawing/2014/main" id="{716177D0-19AA-4006-8909-CB5C0A65F531}"/>
              </a:ext>
            </a:extLst>
          </p:cNvPr>
          <p:cNvGraphicFramePr>
            <a:graphicFrameLocks noGrp="1"/>
          </p:cNvGraphicFramePr>
          <p:nvPr/>
        </p:nvGraphicFramePr>
        <p:xfrm>
          <a:off x="1038386" y="1565329"/>
          <a:ext cx="7671661" cy="1314480"/>
        </p:xfrm>
        <a:graphic>
          <a:graphicData uri="http://schemas.openxmlformats.org/drawingml/2006/table">
            <a:tbl>
              <a:tblPr firstRow="1" bandRow="1">
                <a:tableStyleId>{A53191EA-35F0-42B2-9AB5-A35823880E50}</a:tableStyleId>
              </a:tblPr>
              <a:tblGrid>
                <a:gridCol w="1842131">
                  <a:extLst>
                    <a:ext uri="{9D8B030D-6E8A-4147-A177-3AD203B41FA5}">
                      <a16:colId xmlns:a16="http://schemas.microsoft.com/office/drawing/2014/main" val="2665891400"/>
                    </a:ext>
                  </a:extLst>
                </a:gridCol>
                <a:gridCol w="5829530">
                  <a:extLst>
                    <a:ext uri="{9D8B030D-6E8A-4147-A177-3AD203B41FA5}">
                      <a16:colId xmlns:a16="http://schemas.microsoft.com/office/drawing/2014/main" val="1623790946"/>
                    </a:ext>
                  </a:extLst>
                </a:gridCol>
              </a:tblGrid>
              <a:tr h="367680">
                <a:tc>
                  <a:txBody>
                    <a:bodyPr/>
                    <a:lstStyle/>
                    <a:p>
                      <a:r>
                        <a:rPr lang="en-US" sz="1600" dirty="0">
                          <a:solidFill>
                            <a:schemeClr val="bg1"/>
                          </a:solidFill>
                          <a:latin typeface="Times New Roman" panose="02020603050405020304" pitchFamily="18" charset="0"/>
                          <a:cs typeface="Times New Roman" panose="02020603050405020304" pitchFamily="18" charset="0"/>
                        </a:rPr>
                        <a:t>Test Case Name</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Empty login Fields Testing</a:t>
                      </a:r>
                    </a:p>
                  </a:txBody>
                  <a:tcPr/>
                </a:tc>
                <a:extLst>
                  <a:ext uri="{0D108BD9-81ED-4DB2-BD59-A6C34878D82A}">
                    <a16:rowId xmlns:a16="http://schemas.microsoft.com/office/drawing/2014/main" val="1726612033"/>
                  </a:ext>
                </a:extLst>
              </a:tr>
              <a:tr h="367680">
                <a:tc>
                  <a:txBody>
                    <a:bodyPr/>
                    <a:lstStyle/>
                    <a:p>
                      <a:r>
                        <a:rPr lang="en-US" sz="1600" dirty="0">
                          <a:solidFill>
                            <a:schemeClr val="bg1"/>
                          </a:solidFill>
                          <a:latin typeface="Times New Roman" panose="02020603050405020304" pitchFamily="18" charset="0"/>
                          <a:cs typeface="Times New Roman" panose="02020603050405020304" pitchFamily="18" charset="0"/>
                        </a:rPr>
                        <a:t>Description</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In the login screen if the username and password fields are empty.</a:t>
                      </a:r>
                    </a:p>
                  </a:txBody>
                  <a:tcPr/>
                </a:tc>
                <a:extLst>
                  <a:ext uri="{0D108BD9-81ED-4DB2-BD59-A6C34878D82A}">
                    <a16:rowId xmlns:a16="http://schemas.microsoft.com/office/drawing/2014/main" val="1299367325"/>
                  </a:ext>
                </a:extLst>
              </a:tr>
              <a:tr h="574186">
                <a:tc>
                  <a:txBody>
                    <a:bodyPr/>
                    <a:lstStyle/>
                    <a:p>
                      <a:r>
                        <a:rPr lang="en-US" sz="1600" dirty="0">
                          <a:solidFill>
                            <a:schemeClr val="bg1"/>
                          </a:solidFill>
                          <a:latin typeface="Times New Roman" panose="02020603050405020304" pitchFamily="18" charset="0"/>
                          <a:cs typeface="Times New Roman" panose="02020603050405020304" pitchFamily="18" charset="0"/>
                        </a:rPr>
                        <a:t>Output</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Login fails then showing an alert box asking to please fill out the field.</a:t>
                      </a:r>
                    </a:p>
                  </a:txBody>
                  <a:tcPr/>
                </a:tc>
                <a:extLst>
                  <a:ext uri="{0D108BD9-81ED-4DB2-BD59-A6C34878D82A}">
                    <a16:rowId xmlns:a16="http://schemas.microsoft.com/office/drawing/2014/main" val="1503705213"/>
                  </a:ext>
                </a:extLst>
              </a:tr>
            </a:tbl>
          </a:graphicData>
        </a:graphic>
      </p:graphicFrame>
      <p:sp>
        <p:nvSpPr>
          <p:cNvPr id="8" name="TextBox 7">
            <a:extLst>
              <a:ext uri="{FF2B5EF4-FFF2-40B4-BE49-F238E27FC236}">
                <a16:creationId xmlns:a16="http://schemas.microsoft.com/office/drawing/2014/main" id="{000EA119-1294-4FF4-9E91-8ACD8AAFE772}"/>
              </a:ext>
            </a:extLst>
          </p:cNvPr>
          <p:cNvSpPr txBox="1"/>
          <p:nvPr/>
        </p:nvSpPr>
        <p:spPr>
          <a:xfrm>
            <a:off x="953147" y="2966769"/>
            <a:ext cx="516352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TEST CASE – 2 :Test case for Wrong Login Fields.</a:t>
            </a:r>
          </a:p>
        </p:txBody>
      </p:sp>
      <p:graphicFrame>
        <p:nvGraphicFramePr>
          <p:cNvPr id="9" name="Table 7">
            <a:extLst>
              <a:ext uri="{FF2B5EF4-FFF2-40B4-BE49-F238E27FC236}">
                <a16:creationId xmlns:a16="http://schemas.microsoft.com/office/drawing/2014/main" id="{E2887E11-1AF1-4F88-AE22-573187DE92A0}"/>
              </a:ext>
            </a:extLst>
          </p:cNvPr>
          <p:cNvGraphicFramePr>
            <a:graphicFrameLocks noGrp="1"/>
          </p:cNvGraphicFramePr>
          <p:nvPr/>
        </p:nvGraphicFramePr>
        <p:xfrm>
          <a:off x="1061634" y="3425126"/>
          <a:ext cx="7648413" cy="1151007"/>
        </p:xfrm>
        <a:graphic>
          <a:graphicData uri="http://schemas.openxmlformats.org/drawingml/2006/table">
            <a:tbl>
              <a:tblPr firstRow="1" bandRow="1">
                <a:tableStyleId>{A53191EA-35F0-42B2-9AB5-A35823880E50}</a:tableStyleId>
              </a:tblPr>
              <a:tblGrid>
                <a:gridCol w="1836549">
                  <a:extLst>
                    <a:ext uri="{9D8B030D-6E8A-4147-A177-3AD203B41FA5}">
                      <a16:colId xmlns:a16="http://schemas.microsoft.com/office/drawing/2014/main" val="2665891400"/>
                    </a:ext>
                  </a:extLst>
                </a:gridCol>
                <a:gridCol w="5811864">
                  <a:extLst>
                    <a:ext uri="{9D8B030D-6E8A-4147-A177-3AD203B41FA5}">
                      <a16:colId xmlns:a16="http://schemas.microsoft.com/office/drawing/2014/main" val="1623790946"/>
                    </a:ext>
                  </a:extLst>
                </a:gridCol>
              </a:tblGrid>
              <a:tr h="383669">
                <a:tc>
                  <a:txBody>
                    <a:bodyPr/>
                    <a:lstStyle/>
                    <a:p>
                      <a:r>
                        <a:rPr lang="en-US" sz="1600" dirty="0">
                          <a:solidFill>
                            <a:schemeClr val="bg1"/>
                          </a:solidFill>
                          <a:latin typeface="Times New Roman" panose="02020603050405020304" pitchFamily="18" charset="0"/>
                          <a:cs typeface="Times New Roman" panose="02020603050405020304" pitchFamily="18" charset="0"/>
                        </a:rPr>
                        <a:t>Test Case Name</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Wrong login Fields Testing</a:t>
                      </a:r>
                    </a:p>
                  </a:txBody>
                  <a:tcPr/>
                </a:tc>
                <a:extLst>
                  <a:ext uri="{0D108BD9-81ED-4DB2-BD59-A6C34878D82A}">
                    <a16:rowId xmlns:a16="http://schemas.microsoft.com/office/drawing/2014/main" val="1726612033"/>
                  </a:ext>
                </a:extLst>
              </a:tr>
              <a:tr h="383669">
                <a:tc>
                  <a:txBody>
                    <a:bodyPr/>
                    <a:lstStyle/>
                    <a:p>
                      <a:r>
                        <a:rPr lang="en-US" sz="1600" dirty="0">
                          <a:solidFill>
                            <a:schemeClr val="bg1"/>
                          </a:solidFill>
                          <a:latin typeface="Times New Roman" panose="02020603050405020304" pitchFamily="18" charset="0"/>
                          <a:cs typeface="Times New Roman" panose="02020603050405020304" pitchFamily="18" charset="0"/>
                        </a:rPr>
                        <a:t>Description</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In the login screen if the username and password fields are empty.</a:t>
                      </a:r>
                    </a:p>
                  </a:txBody>
                  <a:tcPr/>
                </a:tc>
                <a:extLst>
                  <a:ext uri="{0D108BD9-81ED-4DB2-BD59-A6C34878D82A}">
                    <a16:rowId xmlns:a16="http://schemas.microsoft.com/office/drawing/2014/main" val="1299367325"/>
                  </a:ext>
                </a:extLst>
              </a:tr>
              <a:tr h="383669">
                <a:tc>
                  <a:txBody>
                    <a:bodyPr/>
                    <a:lstStyle/>
                    <a:p>
                      <a:r>
                        <a:rPr lang="en-US" sz="1600" dirty="0">
                          <a:solidFill>
                            <a:schemeClr val="bg1"/>
                          </a:solidFill>
                          <a:latin typeface="Times New Roman" panose="02020603050405020304" pitchFamily="18" charset="0"/>
                          <a:cs typeface="Times New Roman" panose="02020603050405020304" pitchFamily="18" charset="0"/>
                        </a:rPr>
                        <a:t>Output</a:t>
                      </a: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Login fails, then  it show empty fields.</a:t>
                      </a:r>
                    </a:p>
                  </a:txBody>
                  <a:tcPr/>
                </a:tc>
                <a:extLst>
                  <a:ext uri="{0D108BD9-81ED-4DB2-BD59-A6C34878D82A}">
                    <a16:rowId xmlns:a16="http://schemas.microsoft.com/office/drawing/2014/main" val="1503705213"/>
                  </a:ext>
                </a:extLst>
              </a:tr>
            </a:tbl>
          </a:graphicData>
        </a:graphic>
      </p:graphicFrame>
    </p:spTree>
    <p:extLst>
      <p:ext uri="{BB962C8B-B14F-4D97-AF65-F5344CB8AC3E}">
        <p14:creationId xmlns:p14="http://schemas.microsoft.com/office/powerpoint/2010/main" val="190266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3C1C26-699E-8778-C4E9-F9903C77E3B3}"/>
              </a:ext>
            </a:extLst>
          </p:cNvPr>
          <p:cNvSpPr txBox="1"/>
          <p:nvPr/>
        </p:nvSpPr>
        <p:spPr>
          <a:xfrm>
            <a:off x="0" y="453153"/>
            <a:ext cx="9144000" cy="553998"/>
          </a:xfrm>
          <a:prstGeom prst="rect">
            <a:avLst/>
          </a:prstGeom>
          <a:noFill/>
        </p:spPr>
        <p:txBody>
          <a:bodyPr wrap="square" rtlCol="0">
            <a:spAutoFit/>
          </a:bodyPr>
          <a:lstStyle/>
          <a:p>
            <a:pPr algn="ctr"/>
            <a:r>
              <a:rPr lang="en-IN" sz="3000" dirty="0">
                <a:solidFill>
                  <a:srgbClr val="FFFF00"/>
                </a:solidFill>
                <a:latin typeface="Elephant" panose="02020904090505020303" pitchFamily="18" charset="0"/>
              </a:rPr>
              <a:t>EXECUTION PROCESS</a:t>
            </a:r>
          </a:p>
        </p:txBody>
      </p:sp>
      <p:pic>
        <p:nvPicPr>
          <p:cNvPr id="4" name="Picture 3">
            <a:extLst>
              <a:ext uri="{FF2B5EF4-FFF2-40B4-BE49-F238E27FC236}">
                <a16:creationId xmlns:a16="http://schemas.microsoft.com/office/drawing/2014/main" id="{9624B847-922C-D3CC-A0EF-444B1CF7B699}"/>
              </a:ext>
            </a:extLst>
          </p:cNvPr>
          <p:cNvPicPr>
            <a:picLocks noChangeAspect="1"/>
          </p:cNvPicPr>
          <p:nvPr/>
        </p:nvPicPr>
        <p:blipFill>
          <a:blip r:embed="rId2"/>
          <a:stretch>
            <a:fillRect/>
          </a:stretch>
        </p:blipFill>
        <p:spPr>
          <a:xfrm>
            <a:off x="1178719" y="1243925"/>
            <a:ext cx="7317917" cy="3446422"/>
          </a:xfrm>
          <a:prstGeom prst="rect">
            <a:avLst/>
          </a:prstGeom>
        </p:spPr>
      </p:pic>
    </p:spTree>
    <p:extLst>
      <p:ext uri="{BB962C8B-B14F-4D97-AF65-F5344CB8AC3E}">
        <p14:creationId xmlns:p14="http://schemas.microsoft.com/office/powerpoint/2010/main" val="1046138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60D3A6-FCBC-8C3B-A791-F9C571B35913}"/>
              </a:ext>
            </a:extLst>
          </p:cNvPr>
          <p:cNvPicPr>
            <a:picLocks noChangeAspect="1"/>
          </p:cNvPicPr>
          <p:nvPr/>
        </p:nvPicPr>
        <p:blipFill>
          <a:blip r:embed="rId2"/>
          <a:stretch>
            <a:fillRect/>
          </a:stretch>
        </p:blipFill>
        <p:spPr>
          <a:xfrm>
            <a:off x="1098072" y="760651"/>
            <a:ext cx="7107251" cy="3852193"/>
          </a:xfrm>
          <a:prstGeom prst="rect">
            <a:avLst/>
          </a:prstGeom>
        </p:spPr>
      </p:pic>
    </p:spTree>
    <p:extLst>
      <p:ext uri="{BB962C8B-B14F-4D97-AF65-F5344CB8AC3E}">
        <p14:creationId xmlns:p14="http://schemas.microsoft.com/office/powerpoint/2010/main" val="418158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269959-4CC4-753B-0DB0-844AD4A2C0AE}"/>
              </a:ext>
            </a:extLst>
          </p:cNvPr>
          <p:cNvPicPr>
            <a:picLocks noChangeAspect="1"/>
          </p:cNvPicPr>
          <p:nvPr/>
        </p:nvPicPr>
        <p:blipFill>
          <a:blip r:embed="rId2"/>
          <a:stretch>
            <a:fillRect/>
          </a:stretch>
        </p:blipFill>
        <p:spPr>
          <a:xfrm>
            <a:off x="581273" y="674488"/>
            <a:ext cx="7769708" cy="3810707"/>
          </a:xfrm>
          <a:prstGeom prst="rect">
            <a:avLst/>
          </a:prstGeom>
        </p:spPr>
      </p:pic>
    </p:spTree>
    <p:extLst>
      <p:ext uri="{BB962C8B-B14F-4D97-AF65-F5344CB8AC3E}">
        <p14:creationId xmlns:p14="http://schemas.microsoft.com/office/powerpoint/2010/main" val="354533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FD2EC8-F43A-736E-E3D2-C2F6807DC6B4}"/>
              </a:ext>
            </a:extLst>
          </p:cNvPr>
          <p:cNvSpPr txBox="1"/>
          <p:nvPr/>
        </p:nvSpPr>
        <p:spPr>
          <a:xfrm>
            <a:off x="1699327" y="1794914"/>
            <a:ext cx="5356927" cy="307777"/>
          </a:xfrm>
          <a:prstGeom prst="rect">
            <a:avLst/>
          </a:prstGeom>
          <a:noFill/>
        </p:spPr>
        <p:txBody>
          <a:bodyPr wrap="square" rtlCol="0">
            <a:spAutoFit/>
          </a:bodyPr>
          <a:lstStyle/>
          <a:p>
            <a:r>
              <a:rPr lang="en-IN" dirty="0"/>
              <a:t>P</a:t>
            </a:r>
          </a:p>
        </p:txBody>
      </p:sp>
      <p:sp>
        <p:nvSpPr>
          <p:cNvPr id="4" name="TextBox 3">
            <a:extLst>
              <a:ext uri="{FF2B5EF4-FFF2-40B4-BE49-F238E27FC236}">
                <a16:creationId xmlns:a16="http://schemas.microsoft.com/office/drawing/2014/main" id="{314D0229-D88C-1E8A-89AE-FC5E0A34800E}"/>
              </a:ext>
            </a:extLst>
          </p:cNvPr>
          <p:cNvSpPr txBox="1"/>
          <p:nvPr/>
        </p:nvSpPr>
        <p:spPr>
          <a:xfrm>
            <a:off x="1092425" y="1080666"/>
            <a:ext cx="7290924" cy="1267848"/>
          </a:xfrm>
          <a:prstGeom prst="rect">
            <a:avLst/>
          </a:prstGeom>
          <a:noFill/>
        </p:spPr>
        <p:txBody>
          <a:bodyPr wrap="square" rtlCol="0">
            <a:spAutoFit/>
          </a:bodyPr>
          <a:lstStyle/>
          <a:p>
            <a:r>
              <a:rPr lang="en-IN" sz="2000" dirty="0">
                <a:solidFill>
                  <a:schemeClr val="accent6"/>
                </a:solidFill>
                <a:latin typeface="Sitka Small Semibold" pitchFamily="2" charset="0"/>
              </a:rPr>
              <a:t>Presented by:</a:t>
            </a:r>
          </a:p>
          <a:p>
            <a:pPr>
              <a:lnSpc>
                <a:spcPct val="150000"/>
              </a:lnSpc>
            </a:pPr>
            <a:r>
              <a:rPr lang="en-IN" sz="2000" dirty="0">
                <a:solidFill>
                  <a:schemeClr val="accent6"/>
                </a:solidFill>
                <a:latin typeface="Sitka Small Semibold" pitchFamily="2" charset="0"/>
              </a:rPr>
              <a:t>		       G Manasaveena </a:t>
            </a:r>
          </a:p>
          <a:p>
            <a:pPr>
              <a:lnSpc>
                <a:spcPct val="150000"/>
              </a:lnSpc>
            </a:pPr>
            <a:r>
              <a:rPr lang="en-IN" sz="2000" dirty="0">
                <a:solidFill>
                  <a:schemeClr val="accent6"/>
                </a:solidFill>
                <a:latin typeface="Sitka Small Semibold" pitchFamily="2" charset="0"/>
              </a:rPr>
              <a:t>		       V </a:t>
            </a:r>
            <a:r>
              <a:rPr lang="en-IN" sz="2000" dirty="0" err="1">
                <a:solidFill>
                  <a:schemeClr val="accent6"/>
                </a:solidFill>
                <a:latin typeface="Sitka Small Semibold" pitchFamily="2" charset="0"/>
              </a:rPr>
              <a:t>Dasaradha</a:t>
            </a:r>
            <a:r>
              <a:rPr lang="en-IN" sz="2000" dirty="0">
                <a:solidFill>
                  <a:schemeClr val="accent6"/>
                </a:solidFill>
                <a:latin typeface="Sitka Small Semibold" pitchFamily="2" charset="0"/>
              </a:rPr>
              <a:t> </a:t>
            </a:r>
          </a:p>
        </p:txBody>
      </p:sp>
      <p:sp>
        <p:nvSpPr>
          <p:cNvPr id="5" name="TextBox 4">
            <a:extLst>
              <a:ext uri="{FF2B5EF4-FFF2-40B4-BE49-F238E27FC236}">
                <a16:creationId xmlns:a16="http://schemas.microsoft.com/office/drawing/2014/main" id="{63248819-8B35-6215-825B-F0319D6423DF}"/>
              </a:ext>
            </a:extLst>
          </p:cNvPr>
          <p:cNvSpPr txBox="1"/>
          <p:nvPr/>
        </p:nvSpPr>
        <p:spPr>
          <a:xfrm>
            <a:off x="1893536" y="3124436"/>
            <a:ext cx="5356927" cy="1600438"/>
          </a:xfrm>
          <a:prstGeom prst="rect">
            <a:avLst/>
          </a:prstGeom>
          <a:noFill/>
        </p:spPr>
        <p:txBody>
          <a:bodyPr wrap="square" rtlCol="0">
            <a:spAutoFit/>
          </a:bodyPr>
          <a:lstStyle/>
          <a:p>
            <a:pPr algn="ctr"/>
            <a:r>
              <a:rPr lang="en-IN" sz="1800" dirty="0">
                <a:solidFill>
                  <a:schemeClr val="accent6"/>
                </a:solidFill>
                <a:latin typeface="Sitka Small Semibold" pitchFamily="2" charset="0"/>
              </a:rPr>
              <a:t>Under the </a:t>
            </a:r>
            <a:r>
              <a:rPr lang="en-IN" sz="1800" dirty="0" err="1">
                <a:solidFill>
                  <a:schemeClr val="accent6"/>
                </a:solidFill>
                <a:latin typeface="Sitka Small Semibold" pitchFamily="2" charset="0"/>
              </a:rPr>
              <a:t>Guidence</a:t>
            </a:r>
            <a:endParaRPr lang="en-IN" sz="1800" dirty="0">
              <a:solidFill>
                <a:schemeClr val="accent6"/>
              </a:solidFill>
              <a:latin typeface="Sitka Small Semibold" pitchFamily="2" charset="0"/>
            </a:endParaRPr>
          </a:p>
          <a:p>
            <a:pPr algn="ctr"/>
            <a:r>
              <a:rPr lang="en-IN" sz="1800" dirty="0">
                <a:solidFill>
                  <a:schemeClr val="accent6"/>
                </a:solidFill>
                <a:latin typeface="Sitka Small Semibold" pitchFamily="2" charset="0"/>
              </a:rPr>
              <a:t> of</a:t>
            </a:r>
          </a:p>
          <a:p>
            <a:pPr algn="ctr"/>
            <a:r>
              <a:rPr lang="en-US" sz="2400" dirty="0">
                <a:solidFill>
                  <a:srgbClr val="FFFF00"/>
                </a:solidFill>
                <a:latin typeface="Elephant" panose="02020904090505020303" pitchFamily="18" charset="0"/>
                <a:cs typeface="Times New Roman" panose="02020603050405020304" pitchFamily="18" charset="0"/>
              </a:rPr>
              <a:t>Mr. </a:t>
            </a:r>
            <a:r>
              <a:rPr lang="en-US" sz="2400" dirty="0" err="1">
                <a:solidFill>
                  <a:srgbClr val="FFFF00"/>
                </a:solidFill>
                <a:latin typeface="Elephant" panose="02020904090505020303" pitchFamily="18" charset="0"/>
                <a:cs typeface="Times New Roman" panose="02020603050405020304" pitchFamily="18" charset="0"/>
              </a:rPr>
              <a:t>Exson</a:t>
            </a:r>
            <a:endParaRPr lang="en-US" sz="2400" baseline="-25000" dirty="0">
              <a:latin typeface="Elephant" panose="02020904090505020303" pitchFamily="18" charset="0"/>
              <a:cs typeface="Times New Roman" panose="02020603050405020304" pitchFamily="18" charset="0"/>
            </a:endParaRPr>
          </a:p>
          <a:p>
            <a:pPr algn="ctr"/>
            <a:endParaRPr lang="en-IN" sz="2400" dirty="0">
              <a:solidFill>
                <a:schemeClr val="accent6"/>
              </a:solidFill>
              <a:latin typeface="Sitka Small Semibold" pitchFamily="2" charset="0"/>
            </a:endParaRPr>
          </a:p>
          <a:p>
            <a:pPr algn="ctr"/>
            <a:endParaRPr lang="en-IN" dirty="0"/>
          </a:p>
        </p:txBody>
      </p:sp>
    </p:spTree>
    <p:extLst>
      <p:ext uri="{BB962C8B-B14F-4D97-AF65-F5344CB8AC3E}">
        <p14:creationId xmlns:p14="http://schemas.microsoft.com/office/powerpoint/2010/main" val="229260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75029-3828-C1C7-631D-33D19B577D4A}"/>
              </a:ext>
            </a:extLst>
          </p:cNvPr>
          <p:cNvPicPr>
            <a:picLocks noChangeAspect="1"/>
          </p:cNvPicPr>
          <p:nvPr/>
        </p:nvPicPr>
        <p:blipFill>
          <a:blip r:embed="rId2"/>
          <a:stretch>
            <a:fillRect/>
          </a:stretch>
        </p:blipFill>
        <p:spPr>
          <a:xfrm>
            <a:off x="586672" y="664938"/>
            <a:ext cx="7970655" cy="3813624"/>
          </a:xfrm>
          <a:prstGeom prst="rect">
            <a:avLst/>
          </a:prstGeom>
        </p:spPr>
      </p:pic>
    </p:spTree>
    <p:extLst>
      <p:ext uri="{BB962C8B-B14F-4D97-AF65-F5344CB8AC3E}">
        <p14:creationId xmlns:p14="http://schemas.microsoft.com/office/powerpoint/2010/main" val="209118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26414-18AD-C50D-89F0-AE6919555167}"/>
              </a:ext>
            </a:extLst>
          </p:cNvPr>
          <p:cNvPicPr>
            <a:picLocks noChangeAspect="1"/>
          </p:cNvPicPr>
          <p:nvPr/>
        </p:nvPicPr>
        <p:blipFill>
          <a:blip r:embed="rId2"/>
          <a:stretch>
            <a:fillRect/>
          </a:stretch>
        </p:blipFill>
        <p:spPr>
          <a:xfrm>
            <a:off x="1529829" y="522894"/>
            <a:ext cx="6084341" cy="4097711"/>
          </a:xfrm>
          <a:prstGeom prst="rect">
            <a:avLst/>
          </a:prstGeom>
        </p:spPr>
      </p:pic>
    </p:spTree>
    <p:extLst>
      <p:ext uri="{BB962C8B-B14F-4D97-AF65-F5344CB8AC3E}">
        <p14:creationId xmlns:p14="http://schemas.microsoft.com/office/powerpoint/2010/main" val="278691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1BDBE-1173-3C3F-9FDC-7C430079798A}"/>
              </a:ext>
            </a:extLst>
          </p:cNvPr>
          <p:cNvPicPr>
            <a:picLocks noChangeAspect="1"/>
          </p:cNvPicPr>
          <p:nvPr/>
        </p:nvPicPr>
        <p:blipFill>
          <a:blip r:embed="rId2"/>
          <a:stretch>
            <a:fillRect/>
          </a:stretch>
        </p:blipFill>
        <p:spPr>
          <a:xfrm>
            <a:off x="670756" y="987229"/>
            <a:ext cx="8117193" cy="3516806"/>
          </a:xfrm>
          <a:prstGeom prst="rect">
            <a:avLst/>
          </a:prstGeom>
        </p:spPr>
      </p:pic>
    </p:spTree>
    <p:extLst>
      <p:ext uri="{BB962C8B-B14F-4D97-AF65-F5344CB8AC3E}">
        <p14:creationId xmlns:p14="http://schemas.microsoft.com/office/powerpoint/2010/main" val="3919214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ADDF0-9341-84EC-05DD-FD025B38C28B}"/>
              </a:ext>
            </a:extLst>
          </p:cNvPr>
          <p:cNvPicPr>
            <a:picLocks noChangeAspect="1"/>
          </p:cNvPicPr>
          <p:nvPr/>
        </p:nvPicPr>
        <p:blipFill>
          <a:blip r:embed="rId2"/>
          <a:stretch>
            <a:fillRect/>
          </a:stretch>
        </p:blipFill>
        <p:spPr>
          <a:xfrm>
            <a:off x="613596" y="824997"/>
            <a:ext cx="8125802" cy="3493505"/>
          </a:xfrm>
          <a:prstGeom prst="rect">
            <a:avLst/>
          </a:prstGeom>
        </p:spPr>
      </p:pic>
    </p:spTree>
    <p:extLst>
      <p:ext uri="{BB962C8B-B14F-4D97-AF65-F5344CB8AC3E}">
        <p14:creationId xmlns:p14="http://schemas.microsoft.com/office/powerpoint/2010/main" val="2258511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C1564-30EA-88E1-FB74-079FC311CF9C}"/>
              </a:ext>
            </a:extLst>
          </p:cNvPr>
          <p:cNvPicPr>
            <a:picLocks noChangeAspect="1"/>
          </p:cNvPicPr>
          <p:nvPr/>
        </p:nvPicPr>
        <p:blipFill>
          <a:blip r:embed="rId2"/>
          <a:stretch>
            <a:fillRect/>
          </a:stretch>
        </p:blipFill>
        <p:spPr>
          <a:xfrm>
            <a:off x="2357540" y="380325"/>
            <a:ext cx="4654004" cy="4382849"/>
          </a:xfrm>
          <a:prstGeom prst="rect">
            <a:avLst/>
          </a:prstGeom>
        </p:spPr>
      </p:pic>
    </p:spTree>
    <p:extLst>
      <p:ext uri="{BB962C8B-B14F-4D97-AF65-F5344CB8AC3E}">
        <p14:creationId xmlns:p14="http://schemas.microsoft.com/office/powerpoint/2010/main" val="255335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7"/>
          <p:cNvSpPr txBox="1">
            <a:spLocks noGrp="1"/>
          </p:cNvSpPr>
          <p:nvPr>
            <p:ph type="title"/>
          </p:nvPr>
        </p:nvSpPr>
        <p:spPr>
          <a:xfrm>
            <a:off x="-1548952" y="3349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solidFill>
                  <a:srgbClr val="FFC000"/>
                </a:solidFill>
                <a:latin typeface="Times New Roman" panose="02020603050405020304" pitchFamily="18" charset="0"/>
                <a:cs typeface="Times New Roman" panose="02020603050405020304" pitchFamily="18" charset="0"/>
              </a:rPr>
              <a:t>CONCLUSION</a:t>
            </a:r>
            <a:endParaRPr b="1" dirty="0">
              <a:solidFill>
                <a:srgbClr val="FFC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2101229-7FFA-45B5-5340-0C8B64428870}"/>
              </a:ext>
            </a:extLst>
          </p:cNvPr>
          <p:cNvSpPr txBox="1"/>
          <p:nvPr/>
        </p:nvSpPr>
        <p:spPr>
          <a:xfrm>
            <a:off x="669404" y="968379"/>
            <a:ext cx="8110454" cy="4110549"/>
          </a:xfrm>
          <a:prstGeom prst="rect">
            <a:avLst/>
          </a:prstGeom>
          <a:noFill/>
        </p:spPr>
        <p:txBody>
          <a:bodyPr wrap="square">
            <a:spAutoFit/>
          </a:bodyPr>
          <a:lstStyle/>
          <a:p>
            <a:pPr marL="342900" indent="-342900" algn="just">
              <a:buClr>
                <a:schemeClr val="bg1"/>
              </a:buClr>
              <a:buFont typeface="Arial" panose="020B0604020202020204" pitchFamily="34" charset="0"/>
              <a:buChar char="•"/>
            </a:pPr>
            <a:r>
              <a:rPr lang="en-US" sz="2000" b="0" i="0" dirty="0">
                <a:solidFill>
                  <a:srgbClr val="ECECEC"/>
                </a:solidFill>
                <a:effectLst/>
                <a:latin typeface="Times New Roman" panose="02020603050405020304" pitchFamily="18" charset="0"/>
                <a:cs typeface="Times New Roman" panose="02020603050405020304" pitchFamily="18" charset="0"/>
              </a:rPr>
              <a:t>In conclusion, this training and development project has provided valuable insights into [brief summary of project objectives]. Through rigorous research, analysis, and implementation, several key conclusions have emerged:</a:t>
            </a:r>
          </a:p>
          <a:p>
            <a:pPr marL="342900" indent="-342900" algn="just">
              <a:buClr>
                <a:schemeClr val="bg1"/>
              </a:buClr>
              <a:buFont typeface="Arial" panose="020B0604020202020204" pitchFamily="34" charset="0"/>
              <a:buChar char="•"/>
            </a:pPr>
            <a:r>
              <a:rPr lang="en-US" sz="2000" b="1" i="0" dirty="0">
                <a:solidFill>
                  <a:srgbClr val="ECECEC"/>
                </a:solidFill>
                <a:effectLst/>
                <a:latin typeface="Times New Roman" panose="02020603050405020304" pitchFamily="18" charset="0"/>
                <a:cs typeface="Times New Roman" panose="02020603050405020304" pitchFamily="18" charset="0"/>
              </a:rPr>
              <a:t>Effectiveness of Training Programs</a:t>
            </a:r>
            <a:r>
              <a:rPr lang="en-US" sz="2000" b="0" i="0" dirty="0">
                <a:solidFill>
                  <a:srgbClr val="ECECEC"/>
                </a:solidFill>
                <a:effectLst/>
                <a:latin typeface="Times New Roman" panose="02020603050405020304" pitchFamily="18" charset="0"/>
                <a:cs typeface="Times New Roman" panose="02020603050405020304" pitchFamily="18" charset="0"/>
              </a:rPr>
              <a:t>: Our analysis indicates that the training programs implemented have significantly improved [specific areas, skills, or behaviors targeted]. This is evidenced by [provide evidence or data points].</a:t>
            </a:r>
          </a:p>
          <a:p>
            <a:pPr marL="342900" indent="-342900" algn="just">
              <a:buClr>
                <a:schemeClr val="bg1"/>
              </a:buClr>
              <a:buFont typeface="Arial" panose="020B0604020202020204" pitchFamily="34" charset="0"/>
              <a:buChar char="•"/>
            </a:pPr>
            <a:r>
              <a:rPr lang="en-US" sz="2000" b="1" i="0" dirty="0">
                <a:solidFill>
                  <a:srgbClr val="ECECEC"/>
                </a:solidFill>
                <a:effectLst/>
                <a:latin typeface="Times New Roman" panose="02020603050405020304" pitchFamily="18" charset="0"/>
                <a:cs typeface="Times New Roman" panose="02020603050405020304" pitchFamily="18" charset="0"/>
              </a:rPr>
              <a:t>Employee Engagement and Satisfaction</a:t>
            </a:r>
            <a:r>
              <a:rPr lang="en-US" sz="2000" b="0" i="0" dirty="0">
                <a:solidFill>
                  <a:srgbClr val="ECECEC"/>
                </a:solidFill>
                <a:effectLst/>
                <a:latin typeface="Times New Roman" panose="02020603050405020304" pitchFamily="18" charset="0"/>
                <a:cs typeface="Times New Roman" panose="02020603050405020304" pitchFamily="18" charset="0"/>
              </a:rPr>
              <a:t>: Feedback gathered from participants indicates a high level of satisfaction and engagement with the training initiatives. This suggests that our approach effectively catered to the needs and preferences of our employees.</a:t>
            </a:r>
          </a:p>
          <a:p>
            <a:pPr marL="285750" indent="-285750" algn="just">
              <a:lnSpc>
                <a:spcPct val="150000"/>
              </a:lnSpc>
              <a:buClr>
                <a:schemeClr val="bg1"/>
              </a:buClr>
              <a:buFont typeface="Arial" panose="020B0604020202020204" pitchFamily="34" charset="0"/>
              <a:buChar char="•"/>
            </a:pP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pic>
        <p:nvPicPr>
          <p:cNvPr id="7" name="Picture 6">
            <a:extLst>
              <a:ext uri="{FF2B5EF4-FFF2-40B4-BE49-F238E27FC236}">
                <a16:creationId xmlns:a16="http://schemas.microsoft.com/office/drawing/2014/main" id="{888F3121-E4BB-2C82-0FF4-8D9632B79C96}"/>
              </a:ext>
            </a:extLst>
          </p:cNvPr>
          <p:cNvPicPr>
            <a:picLocks noChangeAspect="1"/>
          </p:cNvPicPr>
          <p:nvPr/>
        </p:nvPicPr>
        <p:blipFill>
          <a:blip r:embed="rId3">
            <a:clrChange>
              <a:clrFrom>
                <a:srgbClr val="0B0105"/>
              </a:clrFrom>
              <a:clrTo>
                <a:srgbClr val="0B0105">
                  <a:alpha val="0"/>
                </a:srgbClr>
              </a:clrTo>
            </a:clrChange>
          </a:blip>
          <a:stretch>
            <a:fillRect/>
          </a:stretch>
        </p:blipFill>
        <p:spPr>
          <a:xfrm>
            <a:off x="1053313" y="550175"/>
            <a:ext cx="7620000" cy="4391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9"/>
          <p:cNvSpPr txBox="1">
            <a:spLocks noGrp="1"/>
          </p:cNvSpPr>
          <p:nvPr>
            <p:ph type="title"/>
          </p:nvPr>
        </p:nvSpPr>
        <p:spPr>
          <a:xfrm>
            <a:off x="569623" y="306933"/>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rgbClr val="FFFF00"/>
                </a:solidFill>
                <a:latin typeface="Elephant" panose="02020904090505020303" pitchFamily="18" charset="0"/>
              </a:rPr>
              <a:t>CONTENTS</a:t>
            </a:r>
          </a:p>
        </p:txBody>
      </p:sp>
      <p:sp>
        <p:nvSpPr>
          <p:cNvPr id="2" name="TextBox 1">
            <a:extLst>
              <a:ext uri="{FF2B5EF4-FFF2-40B4-BE49-F238E27FC236}">
                <a16:creationId xmlns:a16="http://schemas.microsoft.com/office/drawing/2014/main" id="{0884E54F-067C-1F2A-F0FC-14E51E1CFA19}"/>
              </a:ext>
            </a:extLst>
          </p:cNvPr>
          <p:cNvSpPr txBox="1"/>
          <p:nvPr/>
        </p:nvSpPr>
        <p:spPr>
          <a:xfrm>
            <a:off x="3408219" y="1228767"/>
            <a:ext cx="21594508" cy="3477875"/>
          </a:xfrm>
          <a:prstGeom prst="rect">
            <a:avLst/>
          </a:prstGeom>
          <a:noFill/>
        </p:spPr>
        <p:txBody>
          <a:bodyPr wrap="square">
            <a:spAutoFit/>
          </a:bodyPr>
          <a:lstStyle/>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Abstract</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Introduction</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Project Description</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System </a:t>
            </a:r>
            <a:r>
              <a:rPr lang="en-IN" sz="2000" dirty="0" err="1">
                <a:solidFill>
                  <a:schemeClr val="bg1"/>
                </a:solidFill>
                <a:latin typeface="Times New Roman" panose="02020603050405020304" pitchFamily="18" charset="0"/>
                <a:cs typeface="Times New Roman" panose="02020603050405020304" pitchFamily="18" charset="0"/>
              </a:rPr>
              <a:t>Requireenmts</a:t>
            </a:r>
            <a:endParaRPr lang="en-IN" sz="2000" dirty="0">
              <a:solidFill>
                <a:schemeClr val="bg1"/>
              </a:solidFill>
              <a:latin typeface="Times New Roman" panose="02020603050405020304" pitchFamily="18" charset="0"/>
              <a:cs typeface="Times New Roman" panose="02020603050405020304" pitchFamily="18" charset="0"/>
            </a:endParaRP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Flow Chat</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Implementation</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Programming Language</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Framework</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Source code</a:t>
            </a:r>
          </a:p>
          <a:p>
            <a:pPr marL="857250" indent="-85725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Execution Process</a:t>
            </a:r>
          </a:p>
          <a:p>
            <a:pPr marL="857250" indent="-857250">
              <a:buClr>
                <a:schemeClr val="bg1"/>
              </a:buClr>
              <a:buFont typeface="Arial" panose="020B0604020202020204" pitchFamily="34" charset="0"/>
              <a:buChar char="•"/>
            </a:pPr>
            <a:r>
              <a:rPr lang="en-IN" sz="2000">
                <a:solidFill>
                  <a:schemeClr val="bg1"/>
                </a:solidFill>
                <a:latin typeface="Times New Roman" panose="02020603050405020304" pitchFamily="18" charset="0"/>
                <a:cs typeface="Times New Roman" panose="02020603050405020304" pitchFamily="18" charset="0"/>
              </a:rPr>
              <a:t>Conclusion</a:t>
            </a:r>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25" name="Title 24">
            <a:extLst>
              <a:ext uri="{FF2B5EF4-FFF2-40B4-BE49-F238E27FC236}">
                <a16:creationId xmlns:a16="http://schemas.microsoft.com/office/drawing/2014/main" id="{4F8810C9-6D7F-BDD9-9A9E-37022C70034D}"/>
              </a:ext>
            </a:extLst>
          </p:cNvPr>
          <p:cNvSpPr>
            <a:spLocks noGrp="1"/>
          </p:cNvSpPr>
          <p:nvPr>
            <p:ph type="title"/>
          </p:nvPr>
        </p:nvSpPr>
        <p:spPr>
          <a:xfrm>
            <a:off x="720000" y="439883"/>
            <a:ext cx="7704000" cy="572700"/>
          </a:xfrm>
        </p:spPr>
        <p:txBody>
          <a:bodyPr/>
          <a:lstStyle/>
          <a:p>
            <a:r>
              <a:rPr lang="en-IN" dirty="0">
                <a:solidFill>
                  <a:srgbClr val="FFFF00"/>
                </a:solidFill>
                <a:latin typeface="Elephant" panose="02020904090505020303" pitchFamily="18" charset="0"/>
              </a:rPr>
              <a:t>ABSTRACT</a:t>
            </a:r>
          </a:p>
        </p:txBody>
      </p:sp>
      <p:sp>
        <p:nvSpPr>
          <p:cNvPr id="26" name="TextBox 25">
            <a:extLst>
              <a:ext uri="{FF2B5EF4-FFF2-40B4-BE49-F238E27FC236}">
                <a16:creationId xmlns:a16="http://schemas.microsoft.com/office/drawing/2014/main" id="{48A9AF61-5CB1-F78E-6D5A-A1563DAB574F}"/>
              </a:ext>
            </a:extLst>
          </p:cNvPr>
          <p:cNvSpPr txBox="1"/>
          <p:nvPr/>
        </p:nvSpPr>
        <p:spPr>
          <a:xfrm>
            <a:off x="809204" y="1201237"/>
            <a:ext cx="8027299" cy="3576428"/>
          </a:xfrm>
          <a:prstGeom prst="rect">
            <a:avLst/>
          </a:prstGeom>
          <a:noFill/>
        </p:spPr>
        <p:txBody>
          <a:bodyPr wrap="square" rtlCol="0">
            <a:spAutoFit/>
          </a:bodyPr>
          <a:lstStyle/>
          <a:p>
            <a:pPr marL="342900" indent="-342900" algn="just">
              <a:buClr>
                <a:schemeClr val="bg1"/>
              </a:buClr>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Employee training is distinct from management development. Training is a short-term process utilizing a systematic and organized procedure by which non-managerial </a:t>
            </a:r>
            <a:r>
              <a:rPr lang="en-US" sz="1600" b="0" i="0" dirty="0" err="1">
                <a:solidFill>
                  <a:schemeClr val="bg1"/>
                </a:solidFill>
                <a:effectLst/>
                <a:latin typeface="Times New Roman" panose="02020603050405020304" pitchFamily="18" charset="0"/>
                <a:cs typeface="Times New Roman" panose="02020603050405020304" pitchFamily="18" charset="0"/>
              </a:rPr>
              <a:t>personnellearn</a:t>
            </a:r>
            <a:r>
              <a:rPr lang="en-US" sz="1600" b="0" i="0" dirty="0">
                <a:solidFill>
                  <a:schemeClr val="bg1"/>
                </a:solidFill>
                <a:effectLst/>
                <a:latin typeface="Times New Roman" panose="02020603050405020304" pitchFamily="18" charset="0"/>
                <a:cs typeface="Times New Roman" panose="02020603050405020304" pitchFamily="18" charset="0"/>
              </a:rPr>
              <a:t> technical knowledge and skills for a definite purpose. It refers to instructions in </a:t>
            </a:r>
            <a:r>
              <a:rPr lang="en-US" sz="1600" b="0" i="0" dirty="0" err="1">
                <a:solidFill>
                  <a:schemeClr val="bg1"/>
                </a:solidFill>
                <a:effectLst/>
                <a:latin typeface="Times New Roman" panose="02020603050405020304" pitchFamily="18" charset="0"/>
                <a:cs typeface="Times New Roman" panose="02020603050405020304" pitchFamily="18" charset="0"/>
              </a:rPr>
              <a:t>technicaland</a:t>
            </a:r>
            <a:r>
              <a:rPr lang="en-US" sz="1600" b="0" i="0" dirty="0">
                <a:solidFill>
                  <a:schemeClr val="bg1"/>
                </a:solidFill>
                <a:effectLst/>
                <a:latin typeface="Times New Roman" panose="02020603050405020304" pitchFamily="18" charset="0"/>
                <a:cs typeface="Times New Roman" panose="02020603050405020304" pitchFamily="18" charset="0"/>
              </a:rPr>
              <a:t> mechanical operations like operation of a machine. It is designed primarily of non-managers. </a:t>
            </a:r>
          </a:p>
          <a:p>
            <a:pPr marL="342900" indent="-342900" algn="just">
              <a:buClr>
                <a:schemeClr val="bg1"/>
              </a:buClr>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It is for a short duration and for a specific job-related purpose. On the other </a:t>
            </a:r>
            <a:r>
              <a:rPr lang="en-US" sz="1600" b="0" i="0" dirty="0" err="1">
                <a:solidFill>
                  <a:schemeClr val="bg1"/>
                </a:solidFill>
                <a:effectLst/>
                <a:latin typeface="Times New Roman" panose="02020603050405020304" pitchFamily="18" charset="0"/>
                <a:cs typeface="Times New Roman" panose="02020603050405020304" pitchFamily="18" charset="0"/>
              </a:rPr>
              <a:t>hand,development</a:t>
            </a:r>
            <a:r>
              <a:rPr lang="en-US" sz="1600" b="0" i="0" dirty="0">
                <a:solidFill>
                  <a:schemeClr val="bg1"/>
                </a:solidFill>
                <a:effectLst/>
                <a:latin typeface="Times New Roman" panose="02020603050405020304" pitchFamily="18" charset="0"/>
                <a:cs typeface="Times New Roman" panose="02020603050405020304" pitchFamily="18" charset="0"/>
              </a:rPr>
              <a:t> is a long-term educational process utilizing a systematic and organized procedure by which managerial personnel learn conceptual and theoretical educational concepts and it </a:t>
            </a:r>
            <a:r>
              <a:rPr lang="en-US" sz="1600" b="0" i="0" dirty="0" err="1">
                <a:solidFill>
                  <a:schemeClr val="bg1"/>
                </a:solidFill>
                <a:effectLst/>
                <a:latin typeface="Times New Roman" panose="02020603050405020304" pitchFamily="18" charset="0"/>
                <a:cs typeface="Times New Roman" panose="02020603050405020304" pitchFamily="18" charset="0"/>
              </a:rPr>
              <a:t>isdesigned</a:t>
            </a:r>
            <a:r>
              <a:rPr lang="en-US" sz="1600" b="0" i="0" dirty="0">
                <a:solidFill>
                  <a:schemeClr val="bg1"/>
                </a:solidFill>
                <a:effectLst/>
                <a:latin typeface="Times New Roman" panose="02020603050405020304" pitchFamily="18" charset="0"/>
                <a:cs typeface="Times New Roman" panose="02020603050405020304" pitchFamily="18" charset="0"/>
              </a:rPr>
              <a:t> for managers. It involves broader education and its purpose is long-term development.</a:t>
            </a:r>
          </a:p>
          <a:p>
            <a:pPr marL="342900" indent="-342900" algn="just">
              <a:buClr>
                <a:schemeClr val="bg1"/>
              </a:buClr>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In </a:t>
            </a:r>
            <a:r>
              <a:rPr lang="en-US" sz="1600" b="0" i="0" dirty="0" err="1">
                <a:solidFill>
                  <a:schemeClr val="bg1"/>
                </a:solidFill>
                <a:effectLst/>
                <a:latin typeface="Times New Roman" panose="02020603050405020304" pitchFamily="18" charset="0"/>
                <a:cs typeface="Times New Roman" panose="02020603050405020304" pitchFamily="18" charset="0"/>
              </a:rPr>
              <a:t>thewords</a:t>
            </a:r>
            <a:r>
              <a:rPr lang="en-US" sz="1600" b="0" i="0" dirty="0">
                <a:solidFill>
                  <a:schemeClr val="bg1"/>
                </a:solidFill>
                <a:effectLst/>
                <a:latin typeface="Times New Roman" panose="02020603050405020304" pitchFamily="18" charset="0"/>
                <a:cs typeface="Times New Roman" panose="02020603050405020304" pitchFamily="18" charset="0"/>
              </a:rPr>
              <a:t> of Campbell, “Training courses are typically designed for a short-term, stated set purpose, such as the operation of some piece(s) of machinery while development involves a broader education for long-term purposes.”</a:t>
            </a:r>
          </a:p>
          <a:p>
            <a:pPr algn="just">
              <a:lnSpc>
                <a:spcPct val="150000"/>
              </a:lnSpc>
              <a:buClr>
                <a:schemeClr val="bg1"/>
              </a:buCl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41"/>
          <p:cNvSpPr txBox="1">
            <a:spLocks noGrp="1"/>
          </p:cNvSpPr>
          <p:nvPr>
            <p:ph type="title"/>
          </p:nvPr>
        </p:nvSpPr>
        <p:spPr>
          <a:xfrm>
            <a:off x="2128765" y="319231"/>
            <a:ext cx="4336205" cy="62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FFF00"/>
                </a:solidFill>
                <a:latin typeface="Elephant" panose="02020904090505020303" pitchFamily="18" charset="0"/>
              </a:rPr>
              <a:t>Introduction</a:t>
            </a:r>
            <a:endParaRPr sz="3000" dirty="0">
              <a:solidFill>
                <a:srgbClr val="FFFF00"/>
              </a:solidFill>
              <a:latin typeface="Elephant" panose="02020904090505020303" pitchFamily="18" charset="0"/>
            </a:endParaRPr>
          </a:p>
        </p:txBody>
      </p:sp>
      <p:sp>
        <p:nvSpPr>
          <p:cNvPr id="5" name="TextBox 4">
            <a:extLst>
              <a:ext uri="{FF2B5EF4-FFF2-40B4-BE49-F238E27FC236}">
                <a16:creationId xmlns:a16="http://schemas.microsoft.com/office/drawing/2014/main" id="{30FDDE2D-33C0-DC12-2B46-E10FB8504648}"/>
              </a:ext>
            </a:extLst>
          </p:cNvPr>
          <p:cNvSpPr txBox="1"/>
          <p:nvPr/>
        </p:nvSpPr>
        <p:spPr>
          <a:xfrm>
            <a:off x="2443795" y="2431305"/>
            <a:ext cx="4968508" cy="324384"/>
          </a:xfrm>
          <a:prstGeom prst="rect">
            <a:avLst/>
          </a:prstGeom>
          <a:noFill/>
        </p:spPr>
        <p:txBody>
          <a:bodyPr wrap="square">
            <a:spAutoFit/>
          </a:bodyPr>
          <a:lstStyle/>
          <a:p>
            <a:pPr marL="457200">
              <a:lnSpc>
                <a:spcPct val="115000"/>
              </a:lnSpc>
              <a:spcAft>
                <a:spcPts val="1000"/>
              </a:spcAft>
            </a:pPr>
            <a:r>
              <a:rPr lang="en-US" sz="1400" b="1" u="sng" dirty="0" err="1">
                <a:effectLst/>
                <a:latin typeface="Times New Roman" panose="02020603050405020304" pitchFamily="18" charset="0"/>
                <a:ea typeface="Calibri" panose="020F0502020204030204" pitchFamily="34" charset="0"/>
                <a:cs typeface="Times New Roman" panose="02020603050405020304" pitchFamily="18" charset="0"/>
              </a:rPr>
              <a:t>ote</a:t>
            </a:r>
            <a:r>
              <a:rPr lang="en-US" sz="1400" b="1" u="sng" dirty="0">
                <a:effectLst/>
                <a:latin typeface="Times New Roman" panose="02020603050405020304" pitchFamily="18" charset="0"/>
                <a:ea typeface="Calibri" panose="020F0502020204030204" pitchFamily="34" charset="0"/>
                <a:cs typeface="Times New Roman" panose="02020603050405020304" pitchFamily="18" charset="0"/>
              </a:rPr>
              <a:t>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3A37733-3B1A-A090-DB15-04C1DF2A0D8C}"/>
              </a:ext>
            </a:extLst>
          </p:cNvPr>
          <p:cNvSpPr txBox="1"/>
          <p:nvPr/>
        </p:nvSpPr>
        <p:spPr>
          <a:xfrm>
            <a:off x="428876" y="1998020"/>
            <a:ext cx="7363751" cy="1785104"/>
          </a:xfrm>
          <a:prstGeom prst="rect">
            <a:avLst/>
          </a:prstGeom>
          <a:noFill/>
        </p:spPr>
        <p:txBody>
          <a:bodyPr wrap="square">
            <a:spAutoFit/>
          </a:bodyPr>
          <a:lstStyle/>
          <a:p>
            <a:pPr marL="285750" indent="-285750" algn="just">
              <a:lnSpc>
                <a:spcPts val="2160"/>
              </a:lnSpc>
              <a:buClr>
                <a:schemeClr val="bg1"/>
              </a:buClr>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This project will focus on employee performance, career development, and the organization’s effectiveness. The training program will be geared towards solving performance issues, offering career development for the staff, improving overall organization effectiveness, and yielding a return on investments for the organization.</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4D00E-8C8C-8377-A6E2-532A08828D55}"/>
              </a:ext>
            </a:extLst>
          </p:cNvPr>
          <p:cNvSpPr>
            <a:spLocks noGrp="1"/>
          </p:cNvSpPr>
          <p:nvPr>
            <p:ph type="title"/>
          </p:nvPr>
        </p:nvSpPr>
        <p:spPr>
          <a:xfrm>
            <a:off x="861864" y="813383"/>
            <a:ext cx="7704000" cy="572700"/>
          </a:xfrm>
        </p:spPr>
        <p:txBody>
          <a:bodyPr/>
          <a:lstStyle/>
          <a:p>
            <a:r>
              <a:rPr lang="en-US" dirty="0">
                <a:solidFill>
                  <a:srgbClr val="FFFF00"/>
                </a:solidFill>
                <a:latin typeface="Elephant" panose="02020904090505020303" pitchFamily="18" charset="0"/>
              </a:rPr>
              <a:t>P</a:t>
            </a:r>
            <a:r>
              <a:rPr lang="en-IN" dirty="0">
                <a:solidFill>
                  <a:srgbClr val="FFFF00"/>
                </a:solidFill>
                <a:latin typeface="Elephant" panose="02020904090505020303" pitchFamily="18" charset="0"/>
              </a:rPr>
              <a:t>ROJECT DESCRIPTION</a:t>
            </a:r>
          </a:p>
        </p:txBody>
      </p:sp>
      <p:sp>
        <p:nvSpPr>
          <p:cNvPr id="7" name="TextBox 6">
            <a:extLst>
              <a:ext uri="{FF2B5EF4-FFF2-40B4-BE49-F238E27FC236}">
                <a16:creationId xmlns:a16="http://schemas.microsoft.com/office/drawing/2014/main" id="{FD5C445F-C37E-82DA-3648-46FF9340B06A}"/>
              </a:ext>
            </a:extLst>
          </p:cNvPr>
          <p:cNvSpPr txBox="1"/>
          <p:nvPr/>
        </p:nvSpPr>
        <p:spPr>
          <a:xfrm>
            <a:off x="1257179" y="2006823"/>
            <a:ext cx="7190905" cy="2246769"/>
          </a:xfrm>
          <a:prstGeom prst="rect">
            <a:avLst/>
          </a:prstGeom>
          <a:noFill/>
        </p:spPr>
        <p:txBody>
          <a:bodyPr wrap="square">
            <a:spAutoFit/>
          </a:bodyPr>
          <a:lstStyle/>
          <a:p>
            <a:pPr marL="285750" indent="-285750" algn="just">
              <a:buClr>
                <a:schemeClr val="bg1"/>
              </a:buClr>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The Training and Development project is an activity aimed at helping the company improve its operations and processes. In other words, it takes the form of workshops, seminars, lectures, or programs designed to help employees learn new skills and gain valuable knowledge about their work. It can also be thought of as a process wherein the organization identifies its training needs and creates ways to meet them.</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2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C35BD6-E4C1-813A-D7CB-B5C887CB6AB3}"/>
              </a:ext>
            </a:extLst>
          </p:cNvPr>
          <p:cNvSpPr txBox="1"/>
          <p:nvPr/>
        </p:nvSpPr>
        <p:spPr>
          <a:xfrm>
            <a:off x="414671" y="1450003"/>
            <a:ext cx="8062174" cy="2638094"/>
          </a:xfrm>
          <a:prstGeom prst="rect">
            <a:avLst/>
          </a:prstGeom>
          <a:noFill/>
        </p:spPr>
        <p:txBody>
          <a:bodyPr wrap="square" rtlCol="0">
            <a:spAutoFit/>
          </a:bodyPr>
          <a:lstStyle/>
          <a:p>
            <a:pPr marL="342900" indent="-342900" algn="just">
              <a:lnSpc>
                <a:spcPct val="150000"/>
              </a:lnSpc>
              <a:buClr>
                <a:schemeClr val="bg1"/>
              </a:buClr>
              <a:buFont typeface="Wingdings" panose="05000000000000000000" pitchFamily="2" charset="2"/>
              <a:buChar char="ü"/>
            </a:pPr>
            <a:r>
              <a:rPr lang="en-US" sz="1600" b="0" i="0" dirty="0">
                <a:solidFill>
                  <a:schemeClr val="bg1"/>
                </a:solidFill>
                <a:effectLst/>
                <a:latin typeface="Times New Roman" panose="02020603050405020304" pitchFamily="18" charset="0"/>
                <a:cs typeface="Times New Roman" panose="02020603050405020304" pitchFamily="18" charset="0"/>
              </a:rPr>
              <a:t>Investing in the training and development of employees provides a competitive advantage for our organization and benefits the individual who is diligent about their career. If a company is not caring about their employees, then the employees will feel that their organization does not care about them (</a:t>
            </a:r>
            <a:r>
              <a:rPr lang="en-US" sz="1600" b="0" i="0" dirty="0" err="1">
                <a:solidFill>
                  <a:schemeClr val="bg1"/>
                </a:solidFill>
                <a:effectLst/>
                <a:latin typeface="Times New Roman" panose="02020603050405020304" pitchFamily="18" charset="0"/>
                <a:cs typeface="Times New Roman" panose="02020603050405020304" pitchFamily="18" charset="0"/>
              </a:rPr>
              <a:t>Garger</a:t>
            </a:r>
            <a:r>
              <a:rPr lang="en-US" sz="1600" b="0" i="0" dirty="0">
                <a:solidFill>
                  <a:schemeClr val="bg1"/>
                </a:solidFill>
                <a:effectLst/>
                <a:latin typeface="Times New Roman" panose="02020603050405020304" pitchFamily="18" charset="0"/>
                <a:cs typeface="Times New Roman" panose="02020603050405020304" pitchFamily="18" charset="0"/>
              </a:rPr>
              <a:t>, 1999). The Training and Development project will provide a resource for employees, supervisors, and managers to develop leadership skills, communication skills and knowledge of the new technologies necessary for success within their respective roles.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793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E9F887-AFB4-7CB8-9FC6-61320D2D829C}"/>
              </a:ext>
            </a:extLst>
          </p:cNvPr>
          <p:cNvSpPr txBox="1"/>
          <p:nvPr/>
        </p:nvSpPr>
        <p:spPr>
          <a:xfrm>
            <a:off x="1092630" y="209228"/>
            <a:ext cx="11261663" cy="553998"/>
          </a:xfrm>
          <a:prstGeom prst="rect">
            <a:avLst/>
          </a:prstGeom>
          <a:noFill/>
        </p:spPr>
        <p:txBody>
          <a:bodyPr wrap="square">
            <a:spAutoFit/>
          </a:bodyPr>
          <a:lstStyle/>
          <a:p>
            <a:pPr marL="75565" marR="4080510" algn="ctr">
              <a:spcAft>
                <a:spcPts val="0"/>
              </a:spcAft>
            </a:pPr>
            <a:r>
              <a:rPr lang="en-US" sz="3000" b="1" spc="5"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YS</a:t>
            </a:r>
            <a:r>
              <a:rPr lang="en-US" sz="3000" b="1" spc="5"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3000" b="1" spc="-5"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REQUI</a:t>
            </a:r>
            <a:r>
              <a:rPr lang="en-US" sz="3000" b="1" spc="-5"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3000" b="1" spc="-15"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ENTS</a:t>
            </a:r>
            <a:endParaRPr lang="en-IN" sz="3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CAAF87C-C4D2-CC1B-9B82-EB354C649345}"/>
              </a:ext>
            </a:extLst>
          </p:cNvPr>
          <p:cNvSpPr txBox="1"/>
          <p:nvPr/>
        </p:nvSpPr>
        <p:spPr>
          <a:xfrm>
            <a:off x="898901" y="891473"/>
            <a:ext cx="6080760" cy="400110"/>
          </a:xfrm>
          <a:prstGeom prst="rect">
            <a:avLst/>
          </a:prstGeom>
          <a:noFill/>
        </p:spPr>
        <p:txBody>
          <a:bodyPr wrap="square">
            <a:spAutoFit/>
          </a:bodyPr>
          <a:lstStyle/>
          <a:p>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b="1" spc="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W </a:t>
            </a:r>
            <a:r>
              <a:rPr lang="en-US" sz="2000" b="1" spc="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yst</a:t>
            </a:r>
            <a:r>
              <a:rPr lang="en-US" sz="2000" b="1" spc="-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b="1" spc="-1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Con</a:t>
            </a:r>
            <a:r>
              <a:rPr lang="en-US" sz="2000" b="1" spc="1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ig</a:t>
            </a:r>
            <a:r>
              <a:rPr lang="en-US" sz="2000" b="1" spc="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b="1" spc="-5"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ation:-</a:t>
            </a:r>
            <a:endParaRPr lang="en-IN"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2AC0000-38A6-3098-7A10-D2BAAD42BFA2}"/>
              </a:ext>
            </a:extLst>
          </p:cNvPr>
          <p:cNvSpPr txBox="1"/>
          <p:nvPr/>
        </p:nvSpPr>
        <p:spPr>
          <a:xfrm>
            <a:off x="2192482" y="1356101"/>
            <a:ext cx="6951518" cy="3228448"/>
          </a:xfrm>
          <a:prstGeom prst="rect">
            <a:avLst/>
          </a:prstGeom>
          <a:noFill/>
        </p:spPr>
        <p:txBody>
          <a:bodyPr wrap="square">
            <a:spAutoFit/>
          </a:bodyPr>
          <a:lstStyle/>
          <a:p>
            <a:pPr marL="304165">
              <a:lnSpc>
                <a:spcPct val="200000"/>
              </a:lnSpc>
            </a:pP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ssor                    -  </a:t>
            </a:r>
            <a:r>
              <a:rPr lang="en-US" sz="1600" spc="29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nt</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um</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IV</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200000"/>
              </a:lnSpc>
              <a:spcBef>
                <a:spcPts val="30"/>
              </a:spcBef>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RAM                           -   </a:t>
            </a:r>
            <a:r>
              <a:rPr lang="en-US" sz="1600" spc="29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GB</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03530">
              <a:lnSpc>
                <a:spcPct val="200000"/>
              </a:lnSpc>
              <a:spcBef>
                <a:spcPts val="465"/>
              </a:spcBef>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rd </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isk                    -  </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 GB</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04165">
              <a:lnSpc>
                <a:spcPct val="200000"/>
              </a:lnSpc>
              <a:spcBef>
                <a:spcPts val="480"/>
              </a:spcBef>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600" spc="-2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rd                    -   </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tand</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rd Windows K</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600" spc="-2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rd</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04165">
              <a:lnSpc>
                <a:spcPct val="200000"/>
              </a:lnSpc>
              <a:spcBef>
                <a:spcPts val="465"/>
              </a:spcBef>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Mouse                           -   T</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 or </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hree</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ut</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on Mouse</a:t>
            </a: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04165">
              <a:lnSpc>
                <a:spcPct val="200000"/>
              </a:lnSpc>
              <a:spcBef>
                <a:spcPts val="465"/>
              </a:spcBef>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Monitor                        -  </a:t>
            </a:r>
            <a:r>
              <a:rPr lang="en-US" sz="1600" spc="29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3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EAA56F-526A-0F6E-194C-4FF33B38E90A}"/>
              </a:ext>
            </a:extLst>
          </p:cNvPr>
          <p:cNvSpPr txBox="1"/>
          <p:nvPr/>
        </p:nvSpPr>
        <p:spPr>
          <a:xfrm>
            <a:off x="689956" y="199293"/>
            <a:ext cx="6342611" cy="627031"/>
          </a:xfrm>
          <a:prstGeom prst="rect">
            <a:avLst/>
          </a:prstGeom>
          <a:noFill/>
        </p:spPr>
        <p:txBody>
          <a:bodyPr wrap="square">
            <a:spAutoFit/>
          </a:bodyPr>
          <a:lstStyle/>
          <a:p>
            <a:pPr algn="just">
              <a:lnSpc>
                <a:spcPct val="200000"/>
              </a:lnSpc>
            </a:pPr>
            <a:r>
              <a:rPr lang="en-US"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IN" sz="20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20F709-4EA4-45DB-87C7-833565E8EAFE}"/>
              </a:ext>
            </a:extLst>
          </p:cNvPr>
          <p:cNvSpPr txBox="1"/>
          <p:nvPr/>
        </p:nvSpPr>
        <p:spPr>
          <a:xfrm>
            <a:off x="1666068" y="937648"/>
            <a:ext cx="6721474" cy="3613169"/>
          </a:xfrm>
          <a:prstGeom prst="rect">
            <a:avLst/>
          </a:prstGeom>
          <a:noFill/>
        </p:spPr>
        <p:txBody>
          <a:bodyPr wrap="square">
            <a:spAutoFit/>
          </a:bodyPr>
          <a:lstStyle/>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Windows 10 Ultimate.</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Coding Language			: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Front-End			: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Back-End				: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Django-ORM</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Designing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Html, </a:t>
            </a:r>
            <a:r>
              <a:rPr lang="en-US" sz="16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css</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1000"/>
              </a:spcAft>
              <a:tabLst>
                <a:tab pos="457200" algn="l"/>
              </a:tabLst>
            </a:pP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 Base				: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MySQL (WAMP Server).</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994562"/>
      </p:ext>
    </p:extLst>
  </p:cSld>
  <p:clrMapOvr>
    <a:masterClrMapping/>
  </p:clrMapOvr>
</p:sld>
</file>

<file path=ppt/theme/theme1.xml><?xml version="1.0" encoding="utf-8"?>
<a:theme xmlns:a="http://schemas.openxmlformats.org/drawingml/2006/main" name="Data Privacy Training by Slidesgo">
  <a:themeElements>
    <a:clrScheme name="Simple Light">
      <a:dk1>
        <a:srgbClr val="000000"/>
      </a:dk1>
      <a:lt1>
        <a:srgbClr val="FFFFFF"/>
      </a:lt1>
      <a:dk2>
        <a:srgbClr val="861693"/>
      </a:dk2>
      <a:lt2>
        <a:srgbClr val="3A1DDB"/>
      </a:lt2>
      <a:accent1>
        <a:srgbClr val="FF4491"/>
      </a:accent1>
      <a:accent2>
        <a:srgbClr val="FF9A94"/>
      </a:accent2>
      <a:accent3>
        <a:srgbClr val="4D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2751</TotalTime>
  <Words>1039</Words>
  <Application>Microsoft Office PowerPoint</Application>
  <PresentationFormat>On-screen Show (16:9)</PresentationFormat>
  <Paragraphs>97</Paragraphs>
  <Slides>26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Sitka Small Semibold</vt:lpstr>
      <vt:lpstr>Wingdings</vt:lpstr>
      <vt:lpstr>Poppins</vt:lpstr>
      <vt:lpstr>Times New Roman</vt:lpstr>
      <vt:lpstr>Consolas</vt:lpstr>
      <vt:lpstr>Poppins SemiBold</vt:lpstr>
      <vt:lpstr>Calibri</vt:lpstr>
      <vt:lpstr>Secular One</vt:lpstr>
      <vt:lpstr>Elephant</vt:lpstr>
      <vt:lpstr>Sitka Subheading Semibold</vt:lpstr>
      <vt:lpstr>Bebas Neue</vt:lpstr>
      <vt:lpstr>Roboto Condensed Light</vt:lpstr>
      <vt:lpstr>Open Sans</vt:lpstr>
      <vt:lpstr>Arial</vt:lpstr>
      <vt:lpstr>Albert Sans</vt:lpstr>
      <vt:lpstr>Data Privacy Training by Slidesgo</vt:lpstr>
      <vt:lpstr>PowerPoint Presentation</vt:lpstr>
      <vt:lpstr>PowerPoint Presentation</vt:lpstr>
      <vt:lpstr>CONTENTS</vt:lpstr>
      <vt:lpstr>ABSTRACT</vt:lpstr>
      <vt:lpstr>Introduction</vt:lpstr>
      <vt:lpstr>PROJECT DESCRIPTION</vt:lpstr>
      <vt:lpstr>PowerPoint Presentation</vt:lpstr>
      <vt:lpstr>PowerPoint Presentation</vt:lpstr>
      <vt:lpstr>PowerPoint Presentation</vt:lpstr>
      <vt:lpstr>Flow Chart </vt:lpstr>
      <vt:lpstr>Implementation</vt:lpstr>
      <vt:lpstr>PowerPoint Presentation</vt:lpstr>
      <vt:lpstr>PowerPoint Presentation</vt:lpstr>
      <vt:lpstr>Framework Libraries </vt:lpstr>
      <vt:lpstr>Prediction Code</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Manasaveena Gillella</dc:creator>
  <cp:lastModifiedBy>Manasaveena Gillella</cp:lastModifiedBy>
  <cp:revision>71</cp:revision>
  <dcterms:modified xsi:type="dcterms:W3CDTF">2024-06-01T09:55:02Z</dcterms:modified>
</cp:coreProperties>
</file>